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2"/>
  </p:notesMasterIdLst>
  <p:sldIdLst>
    <p:sldId id="256" r:id="rId2"/>
    <p:sldId id="2147380033" r:id="rId3"/>
    <p:sldId id="2147380027" r:id="rId4"/>
    <p:sldId id="357" r:id="rId5"/>
    <p:sldId id="361" r:id="rId6"/>
    <p:sldId id="267" r:id="rId7"/>
    <p:sldId id="364" r:id="rId8"/>
    <p:sldId id="2147380001" r:id="rId9"/>
    <p:sldId id="365" r:id="rId10"/>
    <p:sldId id="2147380028" r:id="rId11"/>
    <p:sldId id="2147380002" r:id="rId12"/>
    <p:sldId id="2147380003" r:id="rId13"/>
    <p:sldId id="2147380004" r:id="rId14"/>
    <p:sldId id="2147380005" r:id="rId15"/>
    <p:sldId id="2147380006" r:id="rId16"/>
    <p:sldId id="2147380007" r:id="rId17"/>
    <p:sldId id="2147380008" r:id="rId18"/>
    <p:sldId id="2147380009" r:id="rId19"/>
    <p:sldId id="2147380029" r:id="rId20"/>
    <p:sldId id="2147380041" r:id="rId21"/>
    <p:sldId id="2147380038" r:id="rId22"/>
    <p:sldId id="2147380039" r:id="rId23"/>
    <p:sldId id="2147380040" r:id="rId24"/>
    <p:sldId id="2147380011" r:id="rId25"/>
    <p:sldId id="2147380012" r:id="rId26"/>
    <p:sldId id="2147380013" r:id="rId27"/>
    <p:sldId id="2147380014" r:id="rId28"/>
    <p:sldId id="2147380015" r:id="rId29"/>
    <p:sldId id="2147380016" r:id="rId30"/>
    <p:sldId id="2147380017" r:id="rId3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1" roundtripDataSignature="AMtx7mhfIsQnz4i3rXhF/iroGCXHiuk7v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4A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64957" autoAdjust="0"/>
  </p:normalViewPr>
  <p:slideViewPr>
    <p:cSldViewPr snapToGrid="0">
      <p:cViewPr varScale="1">
        <p:scale>
          <a:sx n="61" d="100"/>
          <a:sy n="61" d="100"/>
        </p:scale>
        <p:origin x="485"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8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82"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8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 Id="rId85" Type="http://schemas.openxmlformats.org/officeDocument/2006/relationships/tableStyles" Target="tableStyles.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1F13C6-6E0A-467C-A95F-AFC1D1730607}" type="doc">
      <dgm:prSet loTypeId="urn:microsoft.com/office/officeart/2005/8/layout/list1" loCatId="list" qsTypeId="urn:microsoft.com/office/officeart/2005/8/quickstyle/simple1" qsCatId="simple" csTypeId="urn:microsoft.com/office/officeart/2005/8/colors/accent1_1" csCatId="accent1" phldr="1"/>
      <dgm:spPr/>
      <dgm:t>
        <a:bodyPr/>
        <a:lstStyle/>
        <a:p>
          <a:endParaRPr lang="en-US"/>
        </a:p>
      </dgm:t>
    </dgm:pt>
    <dgm:pt modelId="{73D0BE76-9400-45CC-A1E5-2BDAD45ED605}">
      <dgm:prSet phldrT="[Text]" custT="1"/>
      <dgm:spPr/>
      <dgm:t>
        <a:bodyPr/>
        <a:lstStyle/>
        <a:p>
          <a:r>
            <a:rPr lang="vi-VN" sz="1800" b="1" dirty="0">
              <a:latin typeface="Cambria" panose="02040503050406030204" pitchFamily="18" charset="0"/>
              <a:ea typeface="Cambria" panose="02040503050406030204" pitchFamily="18" charset="0"/>
            </a:rPr>
            <a:t>GIỚI THIỆU CÁC PHƯƠNG PHÁP ĐÀO TẠO HIỆU QUẢ</a:t>
          </a:r>
          <a:endParaRPr lang="en-US" sz="1800" b="1" dirty="0">
            <a:latin typeface="Cambria" panose="02040503050406030204" pitchFamily="18" charset="0"/>
            <a:ea typeface="Cambria" panose="02040503050406030204" pitchFamily="18" charset="0"/>
          </a:endParaRPr>
        </a:p>
      </dgm:t>
    </dgm:pt>
    <dgm:pt modelId="{3F3310CD-0EA5-495D-B40A-674605DD8C06}" type="parTrans" cxnId="{3CFBE9CE-AA81-4589-BA80-FC968843287F}">
      <dgm:prSet/>
      <dgm:spPr/>
      <dgm:t>
        <a:bodyPr/>
        <a:lstStyle/>
        <a:p>
          <a:endParaRPr lang="en-US"/>
        </a:p>
      </dgm:t>
    </dgm:pt>
    <dgm:pt modelId="{E4F89CA5-525B-4BA4-BD33-2C263E1D6D10}" type="sibTrans" cxnId="{3CFBE9CE-AA81-4589-BA80-FC968843287F}">
      <dgm:prSet/>
      <dgm:spPr/>
      <dgm:t>
        <a:bodyPr/>
        <a:lstStyle/>
        <a:p>
          <a:endParaRPr lang="en-US"/>
        </a:p>
      </dgm:t>
    </dgm:pt>
    <dgm:pt modelId="{7A9E6949-D881-4BCC-94E8-9585643D1A62}">
      <dgm:prSet phldrT="[Text]" custT="1"/>
      <dgm:spPr/>
      <dgm:t>
        <a:bodyPr/>
        <a:lstStyle/>
        <a:p>
          <a:r>
            <a:rPr lang="vi-VN" sz="1800" b="1" dirty="0">
              <a:latin typeface="Cambria" panose="02040503050406030204" pitchFamily="18" charset="0"/>
              <a:ea typeface="Cambria" panose="02040503050406030204" pitchFamily="18" charset="0"/>
            </a:rPr>
            <a:t>CÁC CÔNG CỤ HỖ TRỢ ĐÀO TẠO NỘI BỘ</a:t>
          </a:r>
          <a:endParaRPr lang="en-US" sz="1800" b="1" dirty="0">
            <a:latin typeface="Cambria" panose="02040503050406030204" pitchFamily="18" charset="0"/>
            <a:ea typeface="Cambria" panose="02040503050406030204" pitchFamily="18" charset="0"/>
          </a:endParaRPr>
        </a:p>
      </dgm:t>
    </dgm:pt>
    <dgm:pt modelId="{6A92A51F-74E3-48A8-8EB8-9A492C0B2766}" type="parTrans" cxnId="{034C7997-ACCD-4E26-BABB-FDBD461F5189}">
      <dgm:prSet/>
      <dgm:spPr/>
      <dgm:t>
        <a:bodyPr/>
        <a:lstStyle/>
        <a:p>
          <a:endParaRPr lang="en-US"/>
        </a:p>
      </dgm:t>
    </dgm:pt>
    <dgm:pt modelId="{AD3602A6-81D6-4860-9B3B-82BBAB2A97A7}" type="sibTrans" cxnId="{034C7997-ACCD-4E26-BABB-FDBD461F5189}">
      <dgm:prSet/>
      <dgm:spPr/>
      <dgm:t>
        <a:bodyPr/>
        <a:lstStyle/>
        <a:p>
          <a:endParaRPr lang="en-US"/>
        </a:p>
      </dgm:t>
    </dgm:pt>
    <dgm:pt modelId="{1CD85B86-0FD0-4948-B5CF-8D6D92C64C19}" type="pres">
      <dgm:prSet presAssocID="{CC1F13C6-6E0A-467C-A95F-AFC1D1730607}" presName="linear" presStyleCnt="0">
        <dgm:presLayoutVars>
          <dgm:dir/>
          <dgm:animLvl val="lvl"/>
          <dgm:resizeHandles val="exact"/>
        </dgm:presLayoutVars>
      </dgm:prSet>
      <dgm:spPr/>
    </dgm:pt>
    <dgm:pt modelId="{D11A6475-6A0F-4ED5-A75F-2E15390003EE}" type="pres">
      <dgm:prSet presAssocID="{73D0BE76-9400-45CC-A1E5-2BDAD45ED605}" presName="parentLin" presStyleCnt="0"/>
      <dgm:spPr/>
    </dgm:pt>
    <dgm:pt modelId="{4357B0CF-F72A-44D0-9431-211D18F10D27}" type="pres">
      <dgm:prSet presAssocID="{73D0BE76-9400-45CC-A1E5-2BDAD45ED605}" presName="parentLeftMargin" presStyleLbl="node1" presStyleIdx="0" presStyleCnt="2"/>
      <dgm:spPr/>
    </dgm:pt>
    <dgm:pt modelId="{27D08518-1F7B-4910-9572-36DDAE2D5780}" type="pres">
      <dgm:prSet presAssocID="{73D0BE76-9400-45CC-A1E5-2BDAD45ED605}" presName="parentText" presStyleLbl="node1" presStyleIdx="0" presStyleCnt="2">
        <dgm:presLayoutVars>
          <dgm:chMax val="0"/>
          <dgm:bulletEnabled val="1"/>
        </dgm:presLayoutVars>
      </dgm:prSet>
      <dgm:spPr/>
    </dgm:pt>
    <dgm:pt modelId="{4E8BEF69-F8CD-4740-AD4E-7F64A9AEB4A4}" type="pres">
      <dgm:prSet presAssocID="{73D0BE76-9400-45CC-A1E5-2BDAD45ED605}" presName="negativeSpace" presStyleCnt="0"/>
      <dgm:spPr/>
    </dgm:pt>
    <dgm:pt modelId="{0197F74F-F0EB-4055-8711-350ABE12546A}" type="pres">
      <dgm:prSet presAssocID="{73D0BE76-9400-45CC-A1E5-2BDAD45ED605}" presName="childText" presStyleLbl="conFgAcc1" presStyleIdx="0" presStyleCnt="2">
        <dgm:presLayoutVars>
          <dgm:bulletEnabled val="1"/>
        </dgm:presLayoutVars>
      </dgm:prSet>
      <dgm:spPr/>
    </dgm:pt>
    <dgm:pt modelId="{20241D12-C34E-4D5F-983C-F2AB0E886209}" type="pres">
      <dgm:prSet presAssocID="{E4F89CA5-525B-4BA4-BD33-2C263E1D6D10}" presName="spaceBetweenRectangles" presStyleCnt="0"/>
      <dgm:spPr/>
    </dgm:pt>
    <dgm:pt modelId="{56CDCD40-68C1-4762-9E58-8224F15CEAA3}" type="pres">
      <dgm:prSet presAssocID="{7A9E6949-D881-4BCC-94E8-9585643D1A62}" presName="parentLin" presStyleCnt="0"/>
      <dgm:spPr/>
    </dgm:pt>
    <dgm:pt modelId="{3AA9C43D-A61D-4D96-97ED-31DFD475AF1C}" type="pres">
      <dgm:prSet presAssocID="{7A9E6949-D881-4BCC-94E8-9585643D1A62}" presName="parentLeftMargin" presStyleLbl="node1" presStyleIdx="0" presStyleCnt="2"/>
      <dgm:spPr/>
    </dgm:pt>
    <dgm:pt modelId="{F85CEE46-0E31-45FA-B303-06FB8BDA4C45}" type="pres">
      <dgm:prSet presAssocID="{7A9E6949-D881-4BCC-94E8-9585643D1A62}" presName="parentText" presStyleLbl="node1" presStyleIdx="1" presStyleCnt="2">
        <dgm:presLayoutVars>
          <dgm:chMax val="0"/>
          <dgm:bulletEnabled val="1"/>
        </dgm:presLayoutVars>
      </dgm:prSet>
      <dgm:spPr/>
    </dgm:pt>
    <dgm:pt modelId="{50E9ECE6-4BEC-440D-9E68-D12DDCEB3A1C}" type="pres">
      <dgm:prSet presAssocID="{7A9E6949-D881-4BCC-94E8-9585643D1A62}" presName="negativeSpace" presStyleCnt="0"/>
      <dgm:spPr/>
    </dgm:pt>
    <dgm:pt modelId="{11BF2AF8-750E-46F7-84B1-01F72A999C06}" type="pres">
      <dgm:prSet presAssocID="{7A9E6949-D881-4BCC-94E8-9585643D1A62}" presName="childText" presStyleLbl="conFgAcc1" presStyleIdx="1" presStyleCnt="2">
        <dgm:presLayoutVars>
          <dgm:bulletEnabled val="1"/>
        </dgm:presLayoutVars>
      </dgm:prSet>
      <dgm:spPr/>
    </dgm:pt>
  </dgm:ptLst>
  <dgm:cxnLst>
    <dgm:cxn modelId="{B5057413-F06A-4C99-8ED7-7D10AF39E112}" type="presOf" srcId="{7A9E6949-D881-4BCC-94E8-9585643D1A62}" destId="{F85CEE46-0E31-45FA-B303-06FB8BDA4C45}" srcOrd="1" destOrd="0" presId="urn:microsoft.com/office/officeart/2005/8/layout/list1"/>
    <dgm:cxn modelId="{F208C43E-87D9-4379-8569-00623DFB31A0}" type="presOf" srcId="{73D0BE76-9400-45CC-A1E5-2BDAD45ED605}" destId="{27D08518-1F7B-4910-9572-36DDAE2D5780}" srcOrd="1" destOrd="0" presId="urn:microsoft.com/office/officeart/2005/8/layout/list1"/>
    <dgm:cxn modelId="{56FF6172-9616-49FE-9310-889BCE821875}" type="presOf" srcId="{CC1F13C6-6E0A-467C-A95F-AFC1D1730607}" destId="{1CD85B86-0FD0-4948-B5CF-8D6D92C64C19}" srcOrd="0" destOrd="0" presId="urn:microsoft.com/office/officeart/2005/8/layout/list1"/>
    <dgm:cxn modelId="{5500EF91-6A90-462A-BF3D-6E0AD493ED91}" type="presOf" srcId="{73D0BE76-9400-45CC-A1E5-2BDAD45ED605}" destId="{4357B0CF-F72A-44D0-9431-211D18F10D27}" srcOrd="0" destOrd="0" presId="urn:microsoft.com/office/officeart/2005/8/layout/list1"/>
    <dgm:cxn modelId="{034C7997-ACCD-4E26-BABB-FDBD461F5189}" srcId="{CC1F13C6-6E0A-467C-A95F-AFC1D1730607}" destId="{7A9E6949-D881-4BCC-94E8-9585643D1A62}" srcOrd="1" destOrd="0" parTransId="{6A92A51F-74E3-48A8-8EB8-9A492C0B2766}" sibTransId="{AD3602A6-81D6-4860-9B3B-82BBAB2A97A7}"/>
    <dgm:cxn modelId="{3284C0B8-AABD-4E50-976D-99DB87BAC4FF}" type="presOf" srcId="{7A9E6949-D881-4BCC-94E8-9585643D1A62}" destId="{3AA9C43D-A61D-4D96-97ED-31DFD475AF1C}" srcOrd="0" destOrd="0" presId="urn:microsoft.com/office/officeart/2005/8/layout/list1"/>
    <dgm:cxn modelId="{3CFBE9CE-AA81-4589-BA80-FC968843287F}" srcId="{CC1F13C6-6E0A-467C-A95F-AFC1D1730607}" destId="{73D0BE76-9400-45CC-A1E5-2BDAD45ED605}" srcOrd="0" destOrd="0" parTransId="{3F3310CD-0EA5-495D-B40A-674605DD8C06}" sibTransId="{E4F89CA5-525B-4BA4-BD33-2C263E1D6D10}"/>
    <dgm:cxn modelId="{CC69F0EA-C635-4997-904E-EAC122066AF8}" type="presParOf" srcId="{1CD85B86-0FD0-4948-B5CF-8D6D92C64C19}" destId="{D11A6475-6A0F-4ED5-A75F-2E15390003EE}" srcOrd="0" destOrd="0" presId="urn:microsoft.com/office/officeart/2005/8/layout/list1"/>
    <dgm:cxn modelId="{9F387498-CAC0-40D1-A28E-6001661F60E4}" type="presParOf" srcId="{D11A6475-6A0F-4ED5-A75F-2E15390003EE}" destId="{4357B0CF-F72A-44D0-9431-211D18F10D27}" srcOrd="0" destOrd="0" presId="urn:microsoft.com/office/officeart/2005/8/layout/list1"/>
    <dgm:cxn modelId="{B29D6DBE-5CE5-488D-B838-09C53C190A49}" type="presParOf" srcId="{D11A6475-6A0F-4ED5-A75F-2E15390003EE}" destId="{27D08518-1F7B-4910-9572-36DDAE2D5780}" srcOrd="1" destOrd="0" presId="urn:microsoft.com/office/officeart/2005/8/layout/list1"/>
    <dgm:cxn modelId="{F83140AA-2C87-47AF-B56C-12DC51D58F29}" type="presParOf" srcId="{1CD85B86-0FD0-4948-B5CF-8D6D92C64C19}" destId="{4E8BEF69-F8CD-4740-AD4E-7F64A9AEB4A4}" srcOrd="1" destOrd="0" presId="urn:microsoft.com/office/officeart/2005/8/layout/list1"/>
    <dgm:cxn modelId="{2C84EB74-6DAF-462A-AA79-EAA7506C0831}" type="presParOf" srcId="{1CD85B86-0FD0-4948-B5CF-8D6D92C64C19}" destId="{0197F74F-F0EB-4055-8711-350ABE12546A}" srcOrd="2" destOrd="0" presId="urn:microsoft.com/office/officeart/2005/8/layout/list1"/>
    <dgm:cxn modelId="{C1D01883-648C-4190-ADAE-73481D5876E5}" type="presParOf" srcId="{1CD85B86-0FD0-4948-B5CF-8D6D92C64C19}" destId="{20241D12-C34E-4D5F-983C-F2AB0E886209}" srcOrd="3" destOrd="0" presId="urn:microsoft.com/office/officeart/2005/8/layout/list1"/>
    <dgm:cxn modelId="{9B57D40F-2C50-40DE-8CEF-0A8964FE51B0}" type="presParOf" srcId="{1CD85B86-0FD0-4948-B5CF-8D6D92C64C19}" destId="{56CDCD40-68C1-4762-9E58-8224F15CEAA3}" srcOrd="4" destOrd="0" presId="urn:microsoft.com/office/officeart/2005/8/layout/list1"/>
    <dgm:cxn modelId="{7CCB281D-4BF2-49CA-A669-0091E945F72E}" type="presParOf" srcId="{56CDCD40-68C1-4762-9E58-8224F15CEAA3}" destId="{3AA9C43D-A61D-4D96-97ED-31DFD475AF1C}" srcOrd="0" destOrd="0" presId="urn:microsoft.com/office/officeart/2005/8/layout/list1"/>
    <dgm:cxn modelId="{B91857A3-5008-4307-A182-7385BFBDCBEC}" type="presParOf" srcId="{56CDCD40-68C1-4762-9E58-8224F15CEAA3}" destId="{F85CEE46-0E31-45FA-B303-06FB8BDA4C45}" srcOrd="1" destOrd="0" presId="urn:microsoft.com/office/officeart/2005/8/layout/list1"/>
    <dgm:cxn modelId="{30A8C8A6-0053-4F43-9081-7F592D58C651}" type="presParOf" srcId="{1CD85B86-0FD0-4948-B5CF-8D6D92C64C19}" destId="{50E9ECE6-4BEC-440D-9E68-D12DDCEB3A1C}" srcOrd="5" destOrd="0" presId="urn:microsoft.com/office/officeart/2005/8/layout/list1"/>
    <dgm:cxn modelId="{228A6356-CE1E-401F-9FFA-E65E11EFF1C6}" type="presParOf" srcId="{1CD85B86-0FD0-4948-B5CF-8D6D92C64C19}" destId="{11BF2AF8-750E-46F7-84B1-01F72A999C06}"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AD500F1-1433-4756-991B-B6E3EC413C6D}" type="doc">
      <dgm:prSet loTypeId="urn:microsoft.com/office/officeart/2005/8/layout/pyramid2" loCatId="pyramid" qsTypeId="urn:microsoft.com/office/officeart/2005/8/quickstyle/simple1" qsCatId="simple" csTypeId="urn:microsoft.com/office/officeart/2005/8/colors/colorful2" csCatId="colorful" phldr="1"/>
      <dgm:spPr/>
      <dgm:t>
        <a:bodyPr/>
        <a:lstStyle/>
        <a:p>
          <a:endParaRPr lang="en-US"/>
        </a:p>
      </dgm:t>
    </dgm:pt>
    <dgm:pt modelId="{4FC5BC29-A8EF-4E0F-9428-99BB2A1A2A71}">
      <dgm:prSet custT="1"/>
      <dgm:spPr/>
      <dgm:t>
        <a:bodyPr/>
        <a:lstStyle/>
        <a:p>
          <a:pPr algn="l"/>
          <a:r>
            <a:rPr lang="en-US" sz="2000" dirty="0">
              <a:latin typeface="Cambria" panose="02040503050406030204" pitchFamily="18" charset="0"/>
              <a:ea typeface="Cambria" panose="02040503050406030204" pitchFamily="18" charset="0"/>
            </a:rPr>
            <a:t>Học </a:t>
          </a:r>
          <a:r>
            <a:rPr lang="en-US" sz="2000" dirty="0" err="1">
              <a:latin typeface="Cambria" panose="02040503050406030204" pitchFamily="18" charset="0"/>
              <a:ea typeface="Cambria" panose="02040503050406030204" pitchFamily="18" charset="0"/>
            </a:rPr>
            <a:t>từ</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kinh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nghiệm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của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những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người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khác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nhưng</a:t>
          </a:r>
          <a:r>
            <a:rPr lang="en-US" sz="2000" dirty="0">
              <a:latin typeface="Cambria" panose="02040503050406030204" pitchFamily="18" charset="0"/>
              <a:ea typeface="Cambria" panose="02040503050406030204" pitchFamily="18" charset="0"/>
            </a:rPr>
            <a:t> e </a:t>
          </a:r>
          <a:r>
            <a:rPr lang="en-US" sz="2000" dirty="0" err="1">
              <a:latin typeface="Cambria" panose="02040503050406030204" pitchFamily="18" charset="0"/>
              <a:ea typeface="Cambria" panose="02040503050406030204" pitchFamily="18" charset="0"/>
            </a:rPr>
            <a:t>ngại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khi</a:t>
          </a:r>
          <a:r>
            <a:rPr lang="en-US" sz="2000" dirty="0">
              <a:latin typeface="Cambria" panose="02040503050406030204" pitchFamily="18" charset="0"/>
              <a:ea typeface="Cambria" panose="02040503050406030204" pitchFamily="18" charset="0"/>
            </a:rPr>
            <a:t> chia </a:t>
          </a:r>
          <a:r>
            <a:rPr lang="en-US" sz="2000" dirty="0" err="1">
              <a:latin typeface="Cambria" panose="02040503050406030204" pitchFamily="18" charset="0"/>
              <a:ea typeface="Cambria" panose="02040503050406030204" pitchFamily="18" charset="0"/>
            </a:rPr>
            <a:t>sẻ</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kinh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nghiệm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bản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thân</a:t>
          </a:r>
          <a:r>
            <a:rPr lang="en-US" sz="2000" dirty="0">
              <a:latin typeface="Cambria" panose="02040503050406030204" pitchFamily="18" charset="0"/>
              <a:ea typeface="Cambria" panose="02040503050406030204" pitchFamily="18" charset="0"/>
            </a:rPr>
            <a:t> </a:t>
          </a:r>
        </a:p>
      </dgm:t>
    </dgm:pt>
    <dgm:pt modelId="{831083F7-05BC-4537-9FAB-6D35C6992C67}" type="parTrans" cxnId="{D40DFFC5-2ECB-4F43-B851-283A50745D00}">
      <dgm:prSet/>
      <dgm:spPr/>
      <dgm:t>
        <a:bodyPr/>
        <a:lstStyle/>
        <a:p>
          <a:endParaRPr lang="en-US" sz="1800"/>
        </a:p>
      </dgm:t>
    </dgm:pt>
    <dgm:pt modelId="{88B2CCED-ADE5-4E21-A718-512D5215EBAB}" type="sibTrans" cxnId="{D40DFFC5-2ECB-4F43-B851-283A50745D00}">
      <dgm:prSet/>
      <dgm:spPr/>
      <dgm:t>
        <a:bodyPr/>
        <a:lstStyle/>
        <a:p>
          <a:endParaRPr lang="en-US" sz="1800"/>
        </a:p>
      </dgm:t>
    </dgm:pt>
    <dgm:pt modelId="{03AE8D69-377F-43E1-A3EC-3EB6C96AD5C2}">
      <dgm:prSet custT="1"/>
      <dgm:spPr/>
      <dgm:t>
        <a:bodyPr/>
        <a:lstStyle/>
        <a:p>
          <a:pPr algn="l"/>
          <a:r>
            <a:rPr lang="en-US" sz="2000" dirty="0" err="1">
              <a:latin typeface="Cambria" panose="02040503050406030204" pitchFamily="18" charset="0"/>
              <a:ea typeface="Cambria" panose="02040503050406030204" pitchFamily="18" charset="0"/>
            </a:rPr>
            <a:t>Không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thích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học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nhiều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nội</a:t>
          </a:r>
          <a:r>
            <a:rPr lang="en-US" sz="2000" dirty="0">
              <a:latin typeface="Cambria" panose="02040503050406030204" pitchFamily="18" charset="0"/>
              <a:ea typeface="Cambria" panose="02040503050406030204" pitchFamily="18" charset="0"/>
            </a:rPr>
            <a:t> dung </a:t>
          </a:r>
          <a:r>
            <a:rPr lang="en-US" sz="2000" dirty="0" err="1">
              <a:latin typeface="Cambria" panose="02040503050406030204" pitchFamily="18" charset="0"/>
              <a:ea typeface="Cambria" panose="02040503050406030204" pitchFamily="18" charset="0"/>
            </a:rPr>
            <a:t>trong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thời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gian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ngắn</a:t>
          </a:r>
          <a:endParaRPr lang="en-US" sz="2000" dirty="0">
            <a:latin typeface="Cambria" panose="02040503050406030204" pitchFamily="18" charset="0"/>
            <a:ea typeface="Cambria" panose="02040503050406030204" pitchFamily="18" charset="0"/>
          </a:endParaRPr>
        </a:p>
      </dgm:t>
    </dgm:pt>
    <dgm:pt modelId="{3C4FE14E-5C31-4A46-BBE1-7860F723F3EB}" type="parTrans" cxnId="{E045D743-DDE7-40AF-90AA-7F8F499BB780}">
      <dgm:prSet/>
      <dgm:spPr/>
      <dgm:t>
        <a:bodyPr/>
        <a:lstStyle/>
        <a:p>
          <a:endParaRPr lang="en-US" sz="1800"/>
        </a:p>
      </dgm:t>
    </dgm:pt>
    <dgm:pt modelId="{6739E2E9-82DE-47CA-AB87-B506896EDE47}" type="sibTrans" cxnId="{E045D743-DDE7-40AF-90AA-7F8F499BB780}">
      <dgm:prSet/>
      <dgm:spPr/>
      <dgm:t>
        <a:bodyPr/>
        <a:lstStyle/>
        <a:p>
          <a:endParaRPr lang="en-US" sz="1800"/>
        </a:p>
      </dgm:t>
    </dgm:pt>
    <dgm:pt modelId="{356C5D75-D1D1-4F55-B671-D458DA5A130E}">
      <dgm:prSet custT="1"/>
      <dgm:spPr/>
      <dgm:t>
        <a:bodyPr/>
        <a:lstStyle/>
        <a:p>
          <a:pPr algn="l"/>
          <a:r>
            <a:rPr lang="en-US" sz="2000">
              <a:latin typeface="Cambria" panose="02040503050406030204" pitchFamily="18" charset="0"/>
              <a:ea typeface="Cambria" panose="02040503050406030204" pitchFamily="18" charset="0"/>
            </a:rPr>
            <a:t>Khả năng ghi nhớ nội dung hạn chế</a:t>
          </a:r>
        </a:p>
      </dgm:t>
    </dgm:pt>
    <dgm:pt modelId="{A9F72DB5-DA99-467D-81F7-16BCAD84BF4E}" type="parTrans" cxnId="{A121BC75-2A4E-4DDB-B266-0319B8DD1F60}">
      <dgm:prSet/>
      <dgm:spPr/>
      <dgm:t>
        <a:bodyPr/>
        <a:lstStyle/>
        <a:p>
          <a:endParaRPr lang="en-US" sz="1800"/>
        </a:p>
      </dgm:t>
    </dgm:pt>
    <dgm:pt modelId="{7EE94769-46F4-47D5-8D2C-91E1DB973BA3}" type="sibTrans" cxnId="{A121BC75-2A4E-4DDB-B266-0319B8DD1F60}">
      <dgm:prSet/>
      <dgm:spPr/>
      <dgm:t>
        <a:bodyPr/>
        <a:lstStyle/>
        <a:p>
          <a:endParaRPr lang="en-US" sz="1800"/>
        </a:p>
      </dgm:t>
    </dgm:pt>
    <dgm:pt modelId="{FF55A19A-BCF2-45DC-A9A0-C5F6898BF725}">
      <dgm:prSet custT="1"/>
      <dgm:spPr/>
      <dgm:t>
        <a:bodyPr/>
        <a:lstStyle/>
        <a:p>
          <a:pPr algn="l"/>
          <a:r>
            <a:rPr lang="en-US" sz="2000">
              <a:latin typeface="Cambria" panose="02040503050406030204" pitchFamily="18" charset="0"/>
              <a:ea typeface="Cambria" panose="02040503050406030204" pitchFamily="18" charset="0"/>
            </a:rPr>
            <a:t>Học trong môi trường vui vẻ, thoái mái</a:t>
          </a:r>
        </a:p>
      </dgm:t>
    </dgm:pt>
    <dgm:pt modelId="{27C92D9F-C858-4F8F-AA99-C350B9498860}" type="parTrans" cxnId="{C8DEC93A-A928-43BA-8B8D-BA35358B6AE3}">
      <dgm:prSet/>
      <dgm:spPr/>
      <dgm:t>
        <a:bodyPr/>
        <a:lstStyle/>
        <a:p>
          <a:endParaRPr lang="en-US" sz="1800"/>
        </a:p>
      </dgm:t>
    </dgm:pt>
    <dgm:pt modelId="{F709151A-39AB-4BCE-BF3F-9D5A2C7E2CAB}" type="sibTrans" cxnId="{C8DEC93A-A928-43BA-8B8D-BA35358B6AE3}">
      <dgm:prSet/>
      <dgm:spPr/>
      <dgm:t>
        <a:bodyPr/>
        <a:lstStyle/>
        <a:p>
          <a:endParaRPr lang="en-US" sz="1800"/>
        </a:p>
      </dgm:t>
    </dgm:pt>
    <dgm:pt modelId="{B3C08CBB-8A36-415C-B2FC-0A94A10D1580}">
      <dgm:prSet custT="1"/>
      <dgm:spPr/>
      <dgm:t>
        <a:bodyPr/>
        <a:lstStyle/>
        <a:p>
          <a:pPr algn="l"/>
          <a:r>
            <a:rPr lang="en-US" sz="2000">
              <a:latin typeface="Cambria" panose="02040503050406030204" pitchFamily="18" charset="0"/>
              <a:ea typeface="Cambria" panose="02040503050406030204" pitchFamily="18" charset="0"/>
            </a:rPr>
            <a:t>Có cơ hội làm quen với các học viên khác </a:t>
          </a:r>
        </a:p>
      </dgm:t>
    </dgm:pt>
    <dgm:pt modelId="{FD4DCF7B-8E65-49F7-AB9E-8AABA5334D54}" type="parTrans" cxnId="{7AF0A54E-559E-488B-AF19-111E1EA37C0C}">
      <dgm:prSet/>
      <dgm:spPr/>
      <dgm:t>
        <a:bodyPr/>
        <a:lstStyle/>
        <a:p>
          <a:endParaRPr lang="en-US" sz="1800"/>
        </a:p>
      </dgm:t>
    </dgm:pt>
    <dgm:pt modelId="{F3F4FA54-7F35-4532-91F4-BB9C2AE16D64}" type="sibTrans" cxnId="{7AF0A54E-559E-488B-AF19-111E1EA37C0C}">
      <dgm:prSet/>
      <dgm:spPr/>
      <dgm:t>
        <a:bodyPr/>
        <a:lstStyle/>
        <a:p>
          <a:endParaRPr lang="en-US" sz="1800"/>
        </a:p>
      </dgm:t>
    </dgm:pt>
    <dgm:pt modelId="{0F145A3A-1C50-4381-A294-826C5751ED86}">
      <dgm:prSet custT="1"/>
      <dgm:spPr/>
      <dgm:t>
        <a:bodyPr/>
        <a:lstStyle/>
        <a:p>
          <a:pPr algn="l"/>
          <a:r>
            <a:rPr lang="en-US" sz="2000" dirty="0">
              <a:latin typeface="Cambria" panose="02040503050406030204" pitchFamily="18" charset="0"/>
              <a:ea typeface="Cambria" panose="02040503050406030204" pitchFamily="18" charset="0"/>
            </a:rPr>
            <a:t>Học </a:t>
          </a:r>
          <a:r>
            <a:rPr lang="en-US" sz="2000" dirty="0" err="1">
              <a:latin typeface="Cambria" panose="02040503050406030204" pitchFamily="18" charset="0"/>
              <a:ea typeface="Cambria" panose="02040503050406030204" pitchFamily="18" charset="0"/>
            </a:rPr>
            <a:t>theo</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cách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nhìn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và</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hoạt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động</a:t>
          </a:r>
          <a:r>
            <a:rPr lang="en-US" sz="2000" dirty="0">
              <a:latin typeface="Cambria" panose="02040503050406030204" pitchFamily="18" charset="0"/>
              <a:ea typeface="Cambria" panose="02040503050406030204" pitchFamily="18" charset="0"/>
            </a:rPr>
            <a:t>.</a:t>
          </a:r>
        </a:p>
      </dgm:t>
    </dgm:pt>
    <dgm:pt modelId="{CEDB2595-CB6B-44DD-8A7C-4115049E09E5}" type="parTrans" cxnId="{68B06BAD-0BF7-41FC-8562-E40D1A767B03}">
      <dgm:prSet/>
      <dgm:spPr/>
      <dgm:t>
        <a:bodyPr/>
        <a:lstStyle/>
        <a:p>
          <a:endParaRPr lang="en-US" sz="1800"/>
        </a:p>
      </dgm:t>
    </dgm:pt>
    <dgm:pt modelId="{9E9AB23C-7C57-45E4-8C97-60908A3A8B78}" type="sibTrans" cxnId="{68B06BAD-0BF7-41FC-8562-E40D1A767B03}">
      <dgm:prSet/>
      <dgm:spPr/>
      <dgm:t>
        <a:bodyPr/>
        <a:lstStyle/>
        <a:p>
          <a:endParaRPr lang="en-US" sz="1800"/>
        </a:p>
      </dgm:t>
    </dgm:pt>
    <dgm:pt modelId="{13A7BF7D-A6A8-4A00-9334-E9AF45C5CEC5}" type="pres">
      <dgm:prSet presAssocID="{EAD500F1-1433-4756-991B-B6E3EC413C6D}" presName="compositeShape" presStyleCnt="0">
        <dgm:presLayoutVars>
          <dgm:dir/>
          <dgm:resizeHandles/>
        </dgm:presLayoutVars>
      </dgm:prSet>
      <dgm:spPr/>
    </dgm:pt>
    <dgm:pt modelId="{DB637B88-3AD4-46A5-8BFE-34ABA4210097}" type="pres">
      <dgm:prSet presAssocID="{EAD500F1-1433-4756-991B-B6E3EC413C6D}" presName="pyramid" presStyleLbl="node1" presStyleIdx="0" presStyleCnt="1" custLinFactNeighborY="775"/>
      <dgm:spPr/>
    </dgm:pt>
    <dgm:pt modelId="{52260657-A2FD-40A3-8213-7F9CAACE5347}" type="pres">
      <dgm:prSet presAssocID="{EAD500F1-1433-4756-991B-B6E3EC413C6D}" presName="theList" presStyleCnt="0"/>
      <dgm:spPr/>
    </dgm:pt>
    <dgm:pt modelId="{B4677852-6BC0-48BE-9C24-D3B9D5776194}" type="pres">
      <dgm:prSet presAssocID="{4FC5BC29-A8EF-4E0F-9428-99BB2A1A2A71}" presName="aNode" presStyleLbl="fgAcc1" presStyleIdx="0" presStyleCnt="6" custScaleX="146751">
        <dgm:presLayoutVars>
          <dgm:bulletEnabled val="1"/>
        </dgm:presLayoutVars>
      </dgm:prSet>
      <dgm:spPr/>
    </dgm:pt>
    <dgm:pt modelId="{EED00088-10CC-406B-BC9C-F18CF5ED0F31}" type="pres">
      <dgm:prSet presAssocID="{4FC5BC29-A8EF-4E0F-9428-99BB2A1A2A71}" presName="aSpace" presStyleCnt="0"/>
      <dgm:spPr/>
    </dgm:pt>
    <dgm:pt modelId="{74AF7428-2357-4171-9563-69D4BAC9B2E6}" type="pres">
      <dgm:prSet presAssocID="{03AE8D69-377F-43E1-A3EC-3EB6C96AD5C2}" presName="aNode" presStyleLbl="fgAcc1" presStyleIdx="1" presStyleCnt="6" custScaleX="146751">
        <dgm:presLayoutVars>
          <dgm:bulletEnabled val="1"/>
        </dgm:presLayoutVars>
      </dgm:prSet>
      <dgm:spPr/>
    </dgm:pt>
    <dgm:pt modelId="{A3C34658-85F8-44C4-8E25-4F3B3282760A}" type="pres">
      <dgm:prSet presAssocID="{03AE8D69-377F-43E1-A3EC-3EB6C96AD5C2}" presName="aSpace" presStyleCnt="0"/>
      <dgm:spPr/>
    </dgm:pt>
    <dgm:pt modelId="{58C71E69-F758-4717-B941-59507A3796E4}" type="pres">
      <dgm:prSet presAssocID="{356C5D75-D1D1-4F55-B671-D458DA5A130E}" presName="aNode" presStyleLbl="fgAcc1" presStyleIdx="2" presStyleCnt="6" custScaleX="146751">
        <dgm:presLayoutVars>
          <dgm:bulletEnabled val="1"/>
        </dgm:presLayoutVars>
      </dgm:prSet>
      <dgm:spPr/>
    </dgm:pt>
    <dgm:pt modelId="{23130F6C-CD0A-4A49-A642-AA1E6A23A74C}" type="pres">
      <dgm:prSet presAssocID="{356C5D75-D1D1-4F55-B671-D458DA5A130E}" presName="aSpace" presStyleCnt="0"/>
      <dgm:spPr/>
    </dgm:pt>
    <dgm:pt modelId="{8526ABD8-8C7D-4671-B8E8-5A0FE92B115F}" type="pres">
      <dgm:prSet presAssocID="{FF55A19A-BCF2-45DC-A9A0-C5F6898BF725}" presName="aNode" presStyleLbl="fgAcc1" presStyleIdx="3" presStyleCnt="6" custScaleX="146751">
        <dgm:presLayoutVars>
          <dgm:bulletEnabled val="1"/>
        </dgm:presLayoutVars>
      </dgm:prSet>
      <dgm:spPr/>
    </dgm:pt>
    <dgm:pt modelId="{EC04C60B-FEB4-4E60-AD00-8C155B4BED24}" type="pres">
      <dgm:prSet presAssocID="{FF55A19A-BCF2-45DC-A9A0-C5F6898BF725}" presName="aSpace" presStyleCnt="0"/>
      <dgm:spPr/>
    </dgm:pt>
    <dgm:pt modelId="{228B6B78-BAED-4CA1-B3ED-DDCC8E9C926A}" type="pres">
      <dgm:prSet presAssocID="{B3C08CBB-8A36-415C-B2FC-0A94A10D1580}" presName="aNode" presStyleLbl="fgAcc1" presStyleIdx="4" presStyleCnt="6" custScaleX="146751">
        <dgm:presLayoutVars>
          <dgm:bulletEnabled val="1"/>
        </dgm:presLayoutVars>
      </dgm:prSet>
      <dgm:spPr/>
    </dgm:pt>
    <dgm:pt modelId="{E3678132-DD32-48DC-B19C-0AEEDEDFDBC6}" type="pres">
      <dgm:prSet presAssocID="{B3C08CBB-8A36-415C-B2FC-0A94A10D1580}" presName="aSpace" presStyleCnt="0"/>
      <dgm:spPr/>
    </dgm:pt>
    <dgm:pt modelId="{01F9DF1F-4BAE-44E2-839A-0B02C7773000}" type="pres">
      <dgm:prSet presAssocID="{0F145A3A-1C50-4381-A294-826C5751ED86}" presName="aNode" presStyleLbl="fgAcc1" presStyleIdx="5" presStyleCnt="6" custScaleX="146751">
        <dgm:presLayoutVars>
          <dgm:bulletEnabled val="1"/>
        </dgm:presLayoutVars>
      </dgm:prSet>
      <dgm:spPr/>
    </dgm:pt>
    <dgm:pt modelId="{21EF3CF2-9CCA-46FF-B8C4-757F285B8C3D}" type="pres">
      <dgm:prSet presAssocID="{0F145A3A-1C50-4381-A294-826C5751ED86}" presName="aSpace" presStyleCnt="0"/>
      <dgm:spPr/>
    </dgm:pt>
  </dgm:ptLst>
  <dgm:cxnLst>
    <dgm:cxn modelId="{C8DEC93A-A928-43BA-8B8D-BA35358B6AE3}" srcId="{EAD500F1-1433-4756-991B-B6E3EC413C6D}" destId="{FF55A19A-BCF2-45DC-A9A0-C5F6898BF725}" srcOrd="3" destOrd="0" parTransId="{27C92D9F-C858-4F8F-AA99-C350B9498860}" sibTransId="{F709151A-39AB-4BCE-BF3F-9D5A2C7E2CAB}"/>
    <dgm:cxn modelId="{7501253F-10C3-4FE5-A3F1-74D6454CC688}" type="presOf" srcId="{4FC5BC29-A8EF-4E0F-9428-99BB2A1A2A71}" destId="{B4677852-6BC0-48BE-9C24-D3B9D5776194}" srcOrd="0" destOrd="0" presId="urn:microsoft.com/office/officeart/2005/8/layout/pyramid2"/>
    <dgm:cxn modelId="{E045D743-DDE7-40AF-90AA-7F8F499BB780}" srcId="{EAD500F1-1433-4756-991B-B6E3EC413C6D}" destId="{03AE8D69-377F-43E1-A3EC-3EB6C96AD5C2}" srcOrd="1" destOrd="0" parTransId="{3C4FE14E-5C31-4A46-BBE1-7860F723F3EB}" sibTransId="{6739E2E9-82DE-47CA-AB87-B506896EDE47}"/>
    <dgm:cxn modelId="{2273EF4B-ADA0-425A-B046-52179714FE4E}" type="presOf" srcId="{EAD500F1-1433-4756-991B-B6E3EC413C6D}" destId="{13A7BF7D-A6A8-4A00-9334-E9AF45C5CEC5}" srcOrd="0" destOrd="0" presId="urn:microsoft.com/office/officeart/2005/8/layout/pyramid2"/>
    <dgm:cxn modelId="{7AF0A54E-559E-488B-AF19-111E1EA37C0C}" srcId="{EAD500F1-1433-4756-991B-B6E3EC413C6D}" destId="{B3C08CBB-8A36-415C-B2FC-0A94A10D1580}" srcOrd="4" destOrd="0" parTransId="{FD4DCF7B-8E65-49F7-AB9E-8AABA5334D54}" sibTransId="{F3F4FA54-7F35-4532-91F4-BB9C2AE16D64}"/>
    <dgm:cxn modelId="{A121BC75-2A4E-4DDB-B266-0319B8DD1F60}" srcId="{EAD500F1-1433-4756-991B-B6E3EC413C6D}" destId="{356C5D75-D1D1-4F55-B671-D458DA5A130E}" srcOrd="2" destOrd="0" parTransId="{A9F72DB5-DA99-467D-81F7-16BCAD84BF4E}" sibTransId="{7EE94769-46F4-47D5-8D2C-91E1DB973BA3}"/>
    <dgm:cxn modelId="{0EB5AA87-33F6-4D4F-B24F-721893F85FB4}" type="presOf" srcId="{FF55A19A-BCF2-45DC-A9A0-C5F6898BF725}" destId="{8526ABD8-8C7D-4671-B8E8-5A0FE92B115F}" srcOrd="0" destOrd="0" presId="urn:microsoft.com/office/officeart/2005/8/layout/pyramid2"/>
    <dgm:cxn modelId="{1A6979A2-0236-4106-92D0-90C9EE9E95EE}" type="presOf" srcId="{356C5D75-D1D1-4F55-B671-D458DA5A130E}" destId="{58C71E69-F758-4717-B941-59507A3796E4}" srcOrd="0" destOrd="0" presId="urn:microsoft.com/office/officeart/2005/8/layout/pyramid2"/>
    <dgm:cxn modelId="{D4C422A5-BCD2-46EA-BA58-428FFACD0269}" type="presOf" srcId="{03AE8D69-377F-43E1-A3EC-3EB6C96AD5C2}" destId="{74AF7428-2357-4171-9563-69D4BAC9B2E6}" srcOrd="0" destOrd="0" presId="urn:microsoft.com/office/officeart/2005/8/layout/pyramid2"/>
    <dgm:cxn modelId="{7AA0E1A7-686E-499C-9B21-B57EAE4FB4DA}" type="presOf" srcId="{B3C08CBB-8A36-415C-B2FC-0A94A10D1580}" destId="{228B6B78-BAED-4CA1-B3ED-DDCC8E9C926A}" srcOrd="0" destOrd="0" presId="urn:microsoft.com/office/officeart/2005/8/layout/pyramid2"/>
    <dgm:cxn modelId="{68B06BAD-0BF7-41FC-8562-E40D1A767B03}" srcId="{EAD500F1-1433-4756-991B-B6E3EC413C6D}" destId="{0F145A3A-1C50-4381-A294-826C5751ED86}" srcOrd="5" destOrd="0" parTransId="{CEDB2595-CB6B-44DD-8A7C-4115049E09E5}" sibTransId="{9E9AB23C-7C57-45E4-8C97-60908A3A8B78}"/>
    <dgm:cxn modelId="{C6A151BB-B121-46B3-9507-C0B9D979CF6C}" type="presOf" srcId="{0F145A3A-1C50-4381-A294-826C5751ED86}" destId="{01F9DF1F-4BAE-44E2-839A-0B02C7773000}" srcOrd="0" destOrd="0" presId="urn:microsoft.com/office/officeart/2005/8/layout/pyramid2"/>
    <dgm:cxn modelId="{D40DFFC5-2ECB-4F43-B851-283A50745D00}" srcId="{EAD500F1-1433-4756-991B-B6E3EC413C6D}" destId="{4FC5BC29-A8EF-4E0F-9428-99BB2A1A2A71}" srcOrd="0" destOrd="0" parTransId="{831083F7-05BC-4537-9FAB-6D35C6992C67}" sibTransId="{88B2CCED-ADE5-4E21-A718-512D5215EBAB}"/>
    <dgm:cxn modelId="{9496F5A5-FB04-4CFB-92D6-66E9C9BFE83B}" type="presParOf" srcId="{13A7BF7D-A6A8-4A00-9334-E9AF45C5CEC5}" destId="{DB637B88-3AD4-46A5-8BFE-34ABA4210097}" srcOrd="0" destOrd="0" presId="urn:microsoft.com/office/officeart/2005/8/layout/pyramid2"/>
    <dgm:cxn modelId="{1DFBD688-E0F0-4C3F-87B1-31DA0E851B2D}" type="presParOf" srcId="{13A7BF7D-A6A8-4A00-9334-E9AF45C5CEC5}" destId="{52260657-A2FD-40A3-8213-7F9CAACE5347}" srcOrd="1" destOrd="0" presId="urn:microsoft.com/office/officeart/2005/8/layout/pyramid2"/>
    <dgm:cxn modelId="{A1361165-B814-4F7F-8465-6C1E605029D8}" type="presParOf" srcId="{52260657-A2FD-40A3-8213-7F9CAACE5347}" destId="{B4677852-6BC0-48BE-9C24-D3B9D5776194}" srcOrd="0" destOrd="0" presId="urn:microsoft.com/office/officeart/2005/8/layout/pyramid2"/>
    <dgm:cxn modelId="{6AC726B8-FF05-4835-8821-B36F59E0F476}" type="presParOf" srcId="{52260657-A2FD-40A3-8213-7F9CAACE5347}" destId="{EED00088-10CC-406B-BC9C-F18CF5ED0F31}" srcOrd="1" destOrd="0" presId="urn:microsoft.com/office/officeart/2005/8/layout/pyramid2"/>
    <dgm:cxn modelId="{01B6198D-D99C-4309-958A-6FE8B1596A21}" type="presParOf" srcId="{52260657-A2FD-40A3-8213-7F9CAACE5347}" destId="{74AF7428-2357-4171-9563-69D4BAC9B2E6}" srcOrd="2" destOrd="0" presId="urn:microsoft.com/office/officeart/2005/8/layout/pyramid2"/>
    <dgm:cxn modelId="{F3BC7853-180B-4E25-BCA5-F326995B12A8}" type="presParOf" srcId="{52260657-A2FD-40A3-8213-7F9CAACE5347}" destId="{A3C34658-85F8-44C4-8E25-4F3B3282760A}" srcOrd="3" destOrd="0" presId="urn:microsoft.com/office/officeart/2005/8/layout/pyramid2"/>
    <dgm:cxn modelId="{30312036-6D9F-43AF-92BE-84D1E179E32F}" type="presParOf" srcId="{52260657-A2FD-40A3-8213-7F9CAACE5347}" destId="{58C71E69-F758-4717-B941-59507A3796E4}" srcOrd="4" destOrd="0" presId="urn:microsoft.com/office/officeart/2005/8/layout/pyramid2"/>
    <dgm:cxn modelId="{9F08D100-6000-406A-8D3D-BC29F2ECA790}" type="presParOf" srcId="{52260657-A2FD-40A3-8213-7F9CAACE5347}" destId="{23130F6C-CD0A-4A49-A642-AA1E6A23A74C}" srcOrd="5" destOrd="0" presId="urn:microsoft.com/office/officeart/2005/8/layout/pyramid2"/>
    <dgm:cxn modelId="{6C986AE9-EA4A-4EE1-BB24-C91BA5601A4D}" type="presParOf" srcId="{52260657-A2FD-40A3-8213-7F9CAACE5347}" destId="{8526ABD8-8C7D-4671-B8E8-5A0FE92B115F}" srcOrd="6" destOrd="0" presId="urn:microsoft.com/office/officeart/2005/8/layout/pyramid2"/>
    <dgm:cxn modelId="{F907AF58-6487-4331-B7DA-EF5E14A826C8}" type="presParOf" srcId="{52260657-A2FD-40A3-8213-7F9CAACE5347}" destId="{EC04C60B-FEB4-4E60-AD00-8C155B4BED24}" srcOrd="7" destOrd="0" presId="urn:microsoft.com/office/officeart/2005/8/layout/pyramid2"/>
    <dgm:cxn modelId="{2036D557-60A4-453D-8119-514FEEEFA840}" type="presParOf" srcId="{52260657-A2FD-40A3-8213-7F9CAACE5347}" destId="{228B6B78-BAED-4CA1-B3ED-DDCC8E9C926A}" srcOrd="8" destOrd="0" presId="urn:microsoft.com/office/officeart/2005/8/layout/pyramid2"/>
    <dgm:cxn modelId="{BA34F3E7-FC70-4B2A-BA47-CFA89D20C3EC}" type="presParOf" srcId="{52260657-A2FD-40A3-8213-7F9CAACE5347}" destId="{E3678132-DD32-48DC-B19C-0AEEDEDFDBC6}" srcOrd="9" destOrd="0" presId="urn:microsoft.com/office/officeart/2005/8/layout/pyramid2"/>
    <dgm:cxn modelId="{B19F1DE3-9178-4A39-A03C-C794DDFAB94B}" type="presParOf" srcId="{52260657-A2FD-40A3-8213-7F9CAACE5347}" destId="{01F9DF1F-4BAE-44E2-839A-0B02C7773000}" srcOrd="10" destOrd="0" presId="urn:microsoft.com/office/officeart/2005/8/layout/pyramid2"/>
    <dgm:cxn modelId="{1147F9DA-2EA2-42D5-A954-F8F46DF6735E}" type="presParOf" srcId="{52260657-A2FD-40A3-8213-7F9CAACE5347}" destId="{21EF3CF2-9CCA-46FF-B8C4-757F285B8C3D}" srcOrd="11"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4C6BBBA-25A2-4A4C-9206-C09F3505B077}" type="doc">
      <dgm:prSet loTypeId="urn:microsoft.com/office/officeart/2005/8/layout/venn1" loCatId="relationship" qsTypeId="urn:microsoft.com/office/officeart/2005/8/quickstyle/simple1" qsCatId="simple" csTypeId="urn:microsoft.com/office/officeart/2005/8/colors/colorful5" csCatId="colorful"/>
      <dgm:spPr/>
      <dgm:t>
        <a:bodyPr/>
        <a:lstStyle/>
        <a:p>
          <a:endParaRPr lang="en-US"/>
        </a:p>
      </dgm:t>
    </dgm:pt>
    <dgm:pt modelId="{4E288B0A-93A9-4215-85C0-919891AC8CF5}">
      <dgm:prSet/>
      <dgm:spPr/>
      <dgm:t>
        <a:bodyPr/>
        <a:lstStyle/>
        <a:p>
          <a:r>
            <a:rPr lang="en-US">
              <a:latin typeface="Cambria" panose="02040503050406030204" pitchFamily="18" charset="0"/>
              <a:ea typeface="Cambria" panose="02040503050406030204" pitchFamily="18" charset="0"/>
            </a:rPr>
            <a:t>Lấy học viên làm trọng tâm.</a:t>
          </a:r>
        </a:p>
      </dgm:t>
    </dgm:pt>
    <dgm:pt modelId="{3666F174-78C0-42DA-84E0-9B1FB21C2D13}" type="parTrans" cxnId="{2CE0561E-C80F-47BA-BDEA-F4CD2BB151FD}">
      <dgm:prSet/>
      <dgm:spPr/>
      <dgm:t>
        <a:bodyPr/>
        <a:lstStyle/>
        <a:p>
          <a:endParaRPr lang="en-US"/>
        </a:p>
      </dgm:t>
    </dgm:pt>
    <dgm:pt modelId="{8EAADFDF-9B23-4688-A361-661E686BB7EE}" type="sibTrans" cxnId="{2CE0561E-C80F-47BA-BDEA-F4CD2BB151FD}">
      <dgm:prSet/>
      <dgm:spPr/>
      <dgm:t>
        <a:bodyPr/>
        <a:lstStyle/>
        <a:p>
          <a:endParaRPr lang="en-US"/>
        </a:p>
      </dgm:t>
    </dgm:pt>
    <dgm:pt modelId="{1CCCB25E-2CE3-4FAC-B994-49CC4E191678}">
      <dgm:prSet/>
      <dgm:spPr/>
      <dgm:t>
        <a:bodyPr/>
        <a:lstStyle/>
        <a:p>
          <a:r>
            <a:rPr lang="en-US" dirty="0" err="1">
              <a:latin typeface="Cambria" panose="02040503050406030204" pitchFamily="18" charset="0"/>
              <a:ea typeface="Cambria" panose="02040503050406030204" pitchFamily="18" charset="0"/>
            </a:rPr>
            <a:t>Gỉang</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viên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giữ</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vai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trò</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dẫn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dắt</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và</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hỗ</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trợ</a:t>
          </a:r>
          <a:r>
            <a:rPr lang="en-US" dirty="0">
              <a:latin typeface="Cambria" panose="02040503050406030204" pitchFamily="18" charset="0"/>
              <a:ea typeface="Cambria" panose="02040503050406030204" pitchFamily="18" charset="0"/>
            </a:rPr>
            <a:t>.</a:t>
          </a:r>
        </a:p>
      </dgm:t>
    </dgm:pt>
    <dgm:pt modelId="{4F0BC5C0-CE38-4990-A162-871494B0F689}" type="parTrans" cxnId="{B683F1E3-C5A5-4C6C-BBD8-0AC92DB0FA94}">
      <dgm:prSet/>
      <dgm:spPr/>
      <dgm:t>
        <a:bodyPr/>
        <a:lstStyle/>
        <a:p>
          <a:endParaRPr lang="en-US"/>
        </a:p>
      </dgm:t>
    </dgm:pt>
    <dgm:pt modelId="{0C859E79-4590-4708-8459-4D099A16865B}" type="sibTrans" cxnId="{B683F1E3-C5A5-4C6C-BBD8-0AC92DB0FA94}">
      <dgm:prSet/>
      <dgm:spPr/>
      <dgm:t>
        <a:bodyPr/>
        <a:lstStyle/>
        <a:p>
          <a:endParaRPr lang="en-US"/>
        </a:p>
      </dgm:t>
    </dgm:pt>
    <dgm:pt modelId="{D4AA633B-1FA8-4991-9949-E219916F9C5B}">
      <dgm:prSet/>
      <dgm:spPr/>
      <dgm:t>
        <a:bodyPr/>
        <a:lstStyle/>
        <a:p>
          <a:r>
            <a:rPr lang="en-US">
              <a:latin typeface="Cambria" panose="02040503050406030204" pitchFamily="18" charset="0"/>
              <a:ea typeface="Cambria" panose="02040503050406030204" pitchFamily="18" charset="0"/>
            </a:rPr>
            <a:t>Tiếp cận theo phương pháp giải quyết vấn đề.</a:t>
          </a:r>
        </a:p>
      </dgm:t>
    </dgm:pt>
    <dgm:pt modelId="{A29F95F2-7DDE-499C-988D-31AA365155FE}" type="parTrans" cxnId="{08A8A2A3-DB00-4644-8DCE-31C5E985074F}">
      <dgm:prSet/>
      <dgm:spPr/>
      <dgm:t>
        <a:bodyPr/>
        <a:lstStyle/>
        <a:p>
          <a:endParaRPr lang="en-US"/>
        </a:p>
      </dgm:t>
    </dgm:pt>
    <dgm:pt modelId="{7E29595F-40AC-4049-973B-C866EDFED2E4}" type="sibTrans" cxnId="{08A8A2A3-DB00-4644-8DCE-31C5E985074F}">
      <dgm:prSet/>
      <dgm:spPr/>
      <dgm:t>
        <a:bodyPr/>
        <a:lstStyle/>
        <a:p>
          <a:endParaRPr lang="en-US"/>
        </a:p>
      </dgm:t>
    </dgm:pt>
    <dgm:pt modelId="{8EC8FC14-F19C-47C3-975E-FA6D862EB4E7}">
      <dgm:prSet/>
      <dgm:spPr/>
      <dgm:t>
        <a:bodyPr/>
        <a:lstStyle/>
        <a:p>
          <a:r>
            <a:rPr lang="en-US">
              <a:latin typeface="Cambria" panose="02040503050406030204" pitchFamily="18" charset="0"/>
              <a:ea typeface="Cambria" panose="02040503050406030204" pitchFamily="18" charset="0"/>
            </a:rPr>
            <a:t>Tâp trung vào xây dựng kỹ năng.</a:t>
          </a:r>
        </a:p>
      </dgm:t>
    </dgm:pt>
    <dgm:pt modelId="{5CDE9A55-8E0F-4CBB-9883-F0128A8E6DB5}" type="parTrans" cxnId="{0015E023-D92D-4AAB-A2E9-82A6BE1BEE76}">
      <dgm:prSet/>
      <dgm:spPr/>
      <dgm:t>
        <a:bodyPr/>
        <a:lstStyle/>
        <a:p>
          <a:endParaRPr lang="en-US"/>
        </a:p>
      </dgm:t>
    </dgm:pt>
    <dgm:pt modelId="{88AD1F3D-E122-4DF1-81FC-90E35256D1A9}" type="sibTrans" cxnId="{0015E023-D92D-4AAB-A2E9-82A6BE1BEE76}">
      <dgm:prSet/>
      <dgm:spPr/>
      <dgm:t>
        <a:bodyPr/>
        <a:lstStyle/>
        <a:p>
          <a:endParaRPr lang="en-US"/>
        </a:p>
      </dgm:t>
    </dgm:pt>
    <dgm:pt modelId="{DAD80E83-3C92-4AB9-B71A-792C7EC5E01D}">
      <dgm:prSet/>
      <dgm:spPr/>
      <dgm:t>
        <a:bodyPr/>
        <a:lstStyle/>
        <a:p>
          <a:r>
            <a:rPr lang="en-US" dirty="0" err="1">
              <a:latin typeface="Cambria" panose="02040503050406030204" pitchFamily="18" charset="0"/>
              <a:ea typeface="Cambria" panose="02040503050406030204" pitchFamily="18" charset="0"/>
            </a:rPr>
            <a:t>Tạo</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môi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trường</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học</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thoải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mái</a:t>
          </a:r>
          <a:r>
            <a:rPr lang="en-US" dirty="0">
              <a:latin typeface="Cambria" panose="02040503050406030204" pitchFamily="18" charset="0"/>
              <a:ea typeface="Cambria" panose="02040503050406030204" pitchFamily="18" charset="0"/>
            </a:rPr>
            <a:t>.</a:t>
          </a:r>
        </a:p>
      </dgm:t>
    </dgm:pt>
    <dgm:pt modelId="{C6DAFA4E-8FE7-4DEA-A71E-DD9996223AE6}" type="parTrans" cxnId="{A76584D0-7EB0-487E-826A-735F02F3C0A1}">
      <dgm:prSet/>
      <dgm:spPr/>
      <dgm:t>
        <a:bodyPr/>
        <a:lstStyle/>
        <a:p>
          <a:endParaRPr lang="en-US"/>
        </a:p>
      </dgm:t>
    </dgm:pt>
    <dgm:pt modelId="{E0F689BB-FEA1-42DB-B6D7-3AE710B24877}" type="sibTrans" cxnId="{A76584D0-7EB0-487E-826A-735F02F3C0A1}">
      <dgm:prSet/>
      <dgm:spPr/>
      <dgm:t>
        <a:bodyPr/>
        <a:lstStyle/>
        <a:p>
          <a:endParaRPr lang="en-US"/>
        </a:p>
      </dgm:t>
    </dgm:pt>
    <dgm:pt modelId="{66D4514A-0AB1-4838-A355-8656B416FA05}" type="pres">
      <dgm:prSet presAssocID="{C4C6BBBA-25A2-4A4C-9206-C09F3505B077}" presName="compositeShape" presStyleCnt="0">
        <dgm:presLayoutVars>
          <dgm:chMax val="7"/>
          <dgm:dir/>
          <dgm:resizeHandles val="exact"/>
        </dgm:presLayoutVars>
      </dgm:prSet>
      <dgm:spPr/>
    </dgm:pt>
    <dgm:pt modelId="{20E7A5A7-3F97-40FF-806B-F35ABE9CAF0A}" type="pres">
      <dgm:prSet presAssocID="{4E288B0A-93A9-4215-85C0-919891AC8CF5}" presName="circ1" presStyleLbl="vennNode1" presStyleIdx="0" presStyleCnt="5"/>
      <dgm:spPr/>
    </dgm:pt>
    <dgm:pt modelId="{7C89582E-C178-440D-A9C0-C17DB041B8B4}" type="pres">
      <dgm:prSet presAssocID="{4E288B0A-93A9-4215-85C0-919891AC8CF5}" presName="circ1Tx" presStyleLbl="revTx" presStyleIdx="0" presStyleCnt="0">
        <dgm:presLayoutVars>
          <dgm:chMax val="0"/>
          <dgm:chPref val="0"/>
          <dgm:bulletEnabled val="1"/>
        </dgm:presLayoutVars>
      </dgm:prSet>
      <dgm:spPr/>
    </dgm:pt>
    <dgm:pt modelId="{8A999977-5AFA-4D75-9852-5EC8A556E4E8}" type="pres">
      <dgm:prSet presAssocID="{1CCCB25E-2CE3-4FAC-B994-49CC4E191678}" presName="circ2" presStyleLbl="vennNode1" presStyleIdx="1" presStyleCnt="5"/>
      <dgm:spPr/>
    </dgm:pt>
    <dgm:pt modelId="{B486CA1F-1C88-4DB7-A3C2-C1F68F12FFB9}" type="pres">
      <dgm:prSet presAssocID="{1CCCB25E-2CE3-4FAC-B994-49CC4E191678}" presName="circ2Tx" presStyleLbl="revTx" presStyleIdx="0" presStyleCnt="0">
        <dgm:presLayoutVars>
          <dgm:chMax val="0"/>
          <dgm:chPref val="0"/>
          <dgm:bulletEnabled val="1"/>
        </dgm:presLayoutVars>
      </dgm:prSet>
      <dgm:spPr/>
    </dgm:pt>
    <dgm:pt modelId="{068DE777-5227-4DA4-BBD5-01D99B6ED4A8}" type="pres">
      <dgm:prSet presAssocID="{D4AA633B-1FA8-4991-9949-E219916F9C5B}" presName="circ3" presStyleLbl="vennNode1" presStyleIdx="2" presStyleCnt="5"/>
      <dgm:spPr/>
    </dgm:pt>
    <dgm:pt modelId="{0420C62B-D42D-48F7-8CC2-4084995E01E9}" type="pres">
      <dgm:prSet presAssocID="{D4AA633B-1FA8-4991-9949-E219916F9C5B}" presName="circ3Tx" presStyleLbl="revTx" presStyleIdx="0" presStyleCnt="0">
        <dgm:presLayoutVars>
          <dgm:chMax val="0"/>
          <dgm:chPref val="0"/>
          <dgm:bulletEnabled val="1"/>
        </dgm:presLayoutVars>
      </dgm:prSet>
      <dgm:spPr/>
    </dgm:pt>
    <dgm:pt modelId="{2833BC18-67FC-4966-BEEB-2AE19C2BF2E4}" type="pres">
      <dgm:prSet presAssocID="{8EC8FC14-F19C-47C3-975E-FA6D862EB4E7}" presName="circ4" presStyleLbl="vennNode1" presStyleIdx="3" presStyleCnt="5"/>
      <dgm:spPr/>
    </dgm:pt>
    <dgm:pt modelId="{98864EC2-4B4B-46A0-8C7C-DCF74273D4DC}" type="pres">
      <dgm:prSet presAssocID="{8EC8FC14-F19C-47C3-975E-FA6D862EB4E7}" presName="circ4Tx" presStyleLbl="revTx" presStyleIdx="0" presStyleCnt="0">
        <dgm:presLayoutVars>
          <dgm:chMax val="0"/>
          <dgm:chPref val="0"/>
          <dgm:bulletEnabled val="1"/>
        </dgm:presLayoutVars>
      </dgm:prSet>
      <dgm:spPr/>
    </dgm:pt>
    <dgm:pt modelId="{A23D2373-4B45-4C2E-9419-F8A925667090}" type="pres">
      <dgm:prSet presAssocID="{DAD80E83-3C92-4AB9-B71A-792C7EC5E01D}" presName="circ5" presStyleLbl="vennNode1" presStyleIdx="4" presStyleCnt="5"/>
      <dgm:spPr/>
    </dgm:pt>
    <dgm:pt modelId="{47E346A5-8F1B-4D1F-B307-062F96574B26}" type="pres">
      <dgm:prSet presAssocID="{DAD80E83-3C92-4AB9-B71A-792C7EC5E01D}" presName="circ5Tx" presStyleLbl="revTx" presStyleIdx="0" presStyleCnt="0">
        <dgm:presLayoutVars>
          <dgm:chMax val="0"/>
          <dgm:chPref val="0"/>
          <dgm:bulletEnabled val="1"/>
        </dgm:presLayoutVars>
      </dgm:prSet>
      <dgm:spPr/>
    </dgm:pt>
  </dgm:ptLst>
  <dgm:cxnLst>
    <dgm:cxn modelId="{7B5D9002-7271-46D0-AB9D-D57AF573E8B7}" type="presOf" srcId="{1CCCB25E-2CE3-4FAC-B994-49CC4E191678}" destId="{B486CA1F-1C88-4DB7-A3C2-C1F68F12FFB9}" srcOrd="0" destOrd="0" presId="urn:microsoft.com/office/officeart/2005/8/layout/venn1"/>
    <dgm:cxn modelId="{4901550E-16AC-4C13-A98C-5A927AA0A24C}" type="presOf" srcId="{4E288B0A-93A9-4215-85C0-919891AC8CF5}" destId="{7C89582E-C178-440D-A9C0-C17DB041B8B4}" srcOrd="0" destOrd="0" presId="urn:microsoft.com/office/officeart/2005/8/layout/venn1"/>
    <dgm:cxn modelId="{2CE0561E-C80F-47BA-BDEA-F4CD2BB151FD}" srcId="{C4C6BBBA-25A2-4A4C-9206-C09F3505B077}" destId="{4E288B0A-93A9-4215-85C0-919891AC8CF5}" srcOrd="0" destOrd="0" parTransId="{3666F174-78C0-42DA-84E0-9B1FB21C2D13}" sibTransId="{8EAADFDF-9B23-4688-A361-661E686BB7EE}"/>
    <dgm:cxn modelId="{0015E023-D92D-4AAB-A2E9-82A6BE1BEE76}" srcId="{C4C6BBBA-25A2-4A4C-9206-C09F3505B077}" destId="{8EC8FC14-F19C-47C3-975E-FA6D862EB4E7}" srcOrd="3" destOrd="0" parTransId="{5CDE9A55-8E0F-4CBB-9883-F0128A8E6DB5}" sibTransId="{88AD1F3D-E122-4DF1-81FC-90E35256D1A9}"/>
    <dgm:cxn modelId="{073B338E-3ED0-41BD-959C-847F54119EB4}" type="presOf" srcId="{D4AA633B-1FA8-4991-9949-E219916F9C5B}" destId="{0420C62B-D42D-48F7-8CC2-4084995E01E9}" srcOrd="0" destOrd="0" presId="urn:microsoft.com/office/officeart/2005/8/layout/venn1"/>
    <dgm:cxn modelId="{08A8A2A3-DB00-4644-8DCE-31C5E985074F}" srcId="{C4C6BBBA-25A2-4A4C-9206-C09F3505B077}" destId="{D4AA633B-1FA8-4991-9949-E219916F9C5B}" srcOrd="2" destOrd="0" parTransId="{A29F95F2-7DDE-499C-988D-31AA365155FE}" sibTransId="{7E29595F-40AC-4049-973B-C866EDFED2E4}"/>
    <dgm:cxn modelId="{4985D2AF-62F7-48CF-BAA5-E4F17E872094}" type="presOf" srcId="{C4C6BBBA-25A2-4A4C-9206-C09F3505B077}" destId="{66D4514A-0AB1-4838-A355-8656B416FA05}" srcOrd="0" destOrd="0" presId="urn:microsoft.com/office/officeart/2005/8/layout/venn1"/>
    <dgm:cxn modelId="{A76584D0-7EB0-487E-826A-735F02F3C0A1}" srcId="{C4C6BBBA-25A2-4A4C-9206-C09F3505B077}" destId="{DAD80E83-3C92-4AB9-B71A-792C7EC5E01D}" srcOrd="4" destOrd="0" parTransId="{C6DAFA4E-8FE7-4DEA-A71E-DD9996223AE6}" sibTransId="{E0F689BB-FEA1-42DB-B6D7-3AE710B24877}"/>
    <dgm:cxn modelId="{1C0F24E3-A759-4247-8CDC-F89BC14A4BD1}" type="presOf" srcId="{8EC8FC14-F19C-47C3-975E-FA6D862EB4E7}" destId="{98864EC2-4B4B-46A0-8C7C-DCF74273D4DC}" srcOrd="0" destOrd="0" presId="urn:microsoft.com/office/officeart/2005/8/layout/venn1"/>
    <dgm:cxn modelId="{B683F1E3-C5A5-4C6C-BBD8-0AC92DB0FA94}" srcId="{C4C6BBBA-25A2-4A4C-9206-C09F3505B077}" destId="{1CCCB25E-2CE3-4FAC-B994-49CC4E191678}" srcOrd="1" destOrd="0" parTransId="{4F0BC5C0-CE38-4990-A162-871494B0F689}" sibTransId="{0C859E79-4590-4708-8459-4D099A16865B}"/>
    <dgm:cxn modelId="{6AA82AFB-E2C3-4C14-B4A1-16EA9B75889B}" type="presOf" srcId="{DAD80E83-3C92-4AB9-B71A-792C7EC5E01D}" destId="{47E346A5-8F1B-4D1F-B307-062F96574B26}" srcOrd="0" destOrd="0" presId="urn:microsoft.com/office/officeart/2005/8/layout/venn1"/>
    <dgm:cxn modelId="{43B0AEAA-85C3-43B5-B1A9-CD3919771729}" type="presParOf" srcId="{66D4514A-0AB1-4838-A355-8656B416FA05}" destId="{20E7A5A7-3F97-40FF-806B-F35ABE9CAF0A}" srcOrd="0" destOrd="0" presId="urn:microsoft.com/office/officeart/2005/8/layout/venn1"/>
    <dgm:cxn modelId="{34CBDEBF-6306-4B0E-BD9B-6A6B668B9DC3}" type="presParOf" srcId="{66D4514A-0AB1-4838-A355-8656B416FA05}" destId="{7C89582E-C178-440D-A9C0-C17DB041B8B4}" srcOrd="1" destOrd="0" presId="urn:microsoft.com/office/officeart/2005/8/layout/venn1"/>
    <dgm:cxn modelId="{245DE8CC-3690-48E2-B726-B7B1E8B23773}" type="presParOf" srcId="{66D4514A-0AB1-4838-A355-8656B416FA05}" destId="{8A999977-5AFA-4D75-9852-5EC8A556E4E8}" srcOrd="2" destOrd="0" presId="urn:microsoft.com/office/officeart/2005/8/layout/venn1"/>
    <dgm:cxn modelId="{CF78D7F3-739E-4D98-815B-2BB019AAB2CB}" type="presParOf" srcId="{66D4514A-0AB1-4838-A355-8656B416FA05}" destId="{B486CA1F-1C88-4DB7-A3C2-C1F68F12FFB9}" srcOrd="3" destOrd="0" presId="urn:microsoft.com/office/officeart/2005/8/layout/venn1"/>
    <dgm:cxn modelId="{9D6400AE-B914-4A65-A2FE-A22F7ABEBDA6}" type="presParOf" srcId="{66D4514A-0AB1-4838-A355-8656B416FA05}" destId="{068DE777-5227-4DA4-BBD5-01D99B6ED4A8}" srcOrd="4" destOrd="0" presId="urn:microsoft.com/office/officeart/2005/8/layout/venn1"/>
    <dgm:cxn modelId="{0BA63FDB-579F-472D-99A7-DAF011555368}" type="presParOf" srcId="{66D4514A-0AB1-4838-A355-8656B416FA05}" destId="{0420C62B-D42D-48F7-8CC2-4084995E01E9}" srcOrd="5" destOrd="0" presId="urn:microsoft.com/office/officeart/2005/8/layout/venn1"/>
    <dgm:cxn modelId="{27D15C74-88D7-455E-8776-6A7E224EC16B}" type="presParOf" srcId="{66D4514A-0AB1-4838-A355-8656B416FA05}" destId="{2833BC18-67FC-4966-BEEB-2AE19C2BF2E4}" srcOrd="6" destOrd="0" presId="urn:microsoft.com/office/officeart/2005/8/layout/venn1"/>
    <dgm:cxn modelId="{5C591A03-102D-4C41-813F-391FA4348180}" type="presParOf" srcId="{66D4514A-0AB1-4838-A355-8656B416FA05}" destId="{98864EC2-4B4B-46A0-8C7C-DCF74273D4DC}" srcOrd="7" destOrd="0" presId="urn:microsoft.com/office/officeart/2005/8/layout/venn1"/>
    <dgm:cxn modelId="{901D821F-4BB6-4EDD-B275-344A88C95E25}" type="presParOf" srcId="{66D4514A-0AB1-4838-A355-8656B416FA05}" destId="{A23D2373-4B45-4C2E-9419-F8A925667090}" srcOrd="8" destOrd="0" presId="urn:microsoft.com/office/officeart/2005/8/layout/venn1"/>
    <dgm:cxn modelId="{9F32208C-B217-4B47-9A20-140E6E843C42}" type="presParOf" srcId="{66D4514A-0AB1-4838-A355-8656B416FA05}" destId="{47E346A5-8F1B-4D1F-B307-062F96574B26}" srcOrd="9"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CE6A3A3-0916-4242-B3B7-3F10A4A3837E}" type="doc">
      <dgm:prSet loTypeId="urn:microsoft.com/office/officeart/2005/8/layout/hProcess11" loCatId="process" qsTypeId="urn:microsoft.com/office/officeart/2005/8/quickstyle/simple1" qsCatId="simple" csTypeId="urn:microsoft.com/office/officeart/2005/8/colors/accent1_2" csCatId="accent1"/>
      <dgm:spPr/>
      <dgm:t>
        <a:bodyPr/>
        <a:lstStyle/>
        <a:p>
          <a:endParaRPr lang="en-US"/>
        </a:p>
      </dgm:t>
    </dgm:pt>
    <dgm:pt modelId="{FE503AF3-28B9-45E1-AF68-F8970426F796}">
      <dgm:prSet custT="1"/>
      <dgm:spPr/>
      <dgm:t>
        <a:bodyPr/>
        <a:lstStyle/>
        <a:p>
          <a:r>
            <a:rPr lang="en-US" sz="2000" dirty="0" err="1">
              <a:latin typeface="Cambria" panose="02040503050406030204" pitchFamily="18" charset="0"/>
              <a:ea typeface="Cambria" panose="02040503050406030204" pitchFamily="18" charset="0"/>
            </a:rPr>
            <a:t>Tập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trung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vào</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nội</a:t>
          </a:r>
          <a:r>
            <a:rPr lang="en-US" sz="2000" dirty="0">
              <a:latin typeface="Cambria" panose="02040503050406030204" pitchFamily="18" charset="0"/>
              <a:ea typeface="Cambria" panose="02040503050406030204" pitchFamily="18" charset="0"/>
            </a:rPr>
            <a:t> dung </a:t>
          </a:r>
          <a:r>
            <a:rPr lang="en-US" sz="2000" dirty="0" err="1">
              <a:latin typeface="Cambria" panose="02040503050406030204" pitchFamily="18" charset="0"/>
              <a:ea typeface="Cambria" panose="02040503050406030204" pitchFamily="18" charset="0"/>
            </a:rPr>
            <a:t>mà</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học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viên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cần</a:t>
          </a:r>
          <a:r>
            <a:rPr lang="en-US" sz="2000" dirty="0">
              <a:latin typeface="Cambria" panose="02040503050406030204" pitchFamily="18" charset="0"/>
              <a:ea typeface="Cambria" panose="02040503050406030204" pitchFamily="18" charset="0"/>
            </a:rPr>
            <a:t> </a:t>
          </a:r>
        </a:p>
      </dgm:t>
    </dgm:pt>
    <dgm:pt modelId="{1D426943-B2A7-4CC0-8732-DB0FF81DC828}" type="parTrans" cxnId="{55EEF09A-CFBF-4359-BA0F-1AA404B4DE1C}">
      <dgm:prSet/>
      <dgm:spPr/>
      <dgm:t>
        <a:bodyPr/>
        <a:lstStyle/>
        <a:p>
          <a:endParaRPr lang="en-US"/>
        </a:p>
      </dgm:t>
    </dgm:pt>
    <dgm:pt modelId="{3554363F-5B62-48D5-9200-02CF63A76AFB}" type="sibTrans" cxnId="{55EEF09A-CFBF-4359-BA0F-1AA404B4DE1C}">
      <dgm:prSet/>
      <dgm:spPr/>
      <dgm:t>
        <a:bodyPr/>
        <a:lstStyle/>
        <a:p>
          <a:endParaRPr lang="en-US"/>
        </a:p>
      </dgm:t>
    </dgm:pt>
    <dgm:pt modelId="{C29A7597-4D58-41BD-9A45-05907CE46A72}">
      <dgm:prSet custT="1"/>
      <dgm:spPr/>
      <dgm:t>
        <a:bodyPr/>
        <a:lstStyle/>
        <a:p>
          <a:r>
            <a:rPr lang="en-US" sz="2000">
              <a:latin typeface="Cambria" panose="02040503050406030204" pitchFamily="18" charset="0"/>
              <a:ea typeface="Cambria" panose="02040503050406030204" pitchFamily="18" charset="0"/>
            </a:rPr>
            <a:t>Truyền đạt nội dung phù hợp với sở thích học của học viên </a:t>
          </a:r>
        </a:p>
      </dgm:t>
    </dgm:pt>
    <dgm:pt modelId="{B358D85D-D1A6-41ED-B4B9-6934FB13C965}" type="parTrans" cxnId="{47D64A82-E940-483A-AD31-DB8FAD5010CA}">
      <dgm:prSet/>
      <dgm:spPr/>
      <dgm:t>
        <a:bodyPr/>
        <a:lstStyle/>
        <a:p>
          <a:endParaRPr lang="en-US"/>
        </a:p>
      </dgm:t>
    </dgm:pt>
    <dgm:pt modelId="{5FB69895-7A24-4F03-AE1E-DAAF5EE1EFA4}" type="sibTrans" cxnId="{47D64A82-E940-483A-AD31-DB8FAD5010CA}">
      <dgm:prSet/>
      <dgm:spPr/>
      <dgm:t>
        <a:bodyPr/>
        <a:lstStyle/>
        <a:p>
          <a:endParaRPr lang="en-US"/>
        </a:p>
      </dgm:t>
    </dgm:pt>
    <dgm:pt modelId="{5E1F8538-4900-42A9-B9D9-E95FF22FFAFB}">
      <dgm:prSet custT="1"/>
      <dgm:spPr/>
      <dgm:t>
        <a:bodyPr/>
        <a:lstStyle/>
        <a:p>
          <a:r>
            <a:rPr lang="en-US" sz="2000" dirty="0">
              <a:latin typeface="Cambria" panose="02040503050406030204" pitchFamily="18" charset="0"/>
              <a:ea typeface="Cambria" panose="02040503050406030204" pitchFamily="18" charset="0"/>
            </a:rPr>
            <a:t>Học </a:t>
          </a:r>
          <a:r>
            <a:rPr lang="en-US" sz="2000" dirty="0" err="1">
              <a:latin typeface="Cambria" panose="02040503050406030204" pitchFamily="18" charset="0"/>
              <a:ea typeface="Cambria" panose="02040503050406030204" pitchFamily="18" charset="0"/>
            </a:rPr>
            <a:t>viên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tham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gia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và</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tự</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khám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phá</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nội</a:t>
          </a:r>
          <a:r>
            <a:rPr lang="en-US" sz="2000" dirty="0">
              <a:latin typeface="Cambria" panose="02040503050406030204" pitchFamily="18" charset="0"/>
              <a:ea typeface="Cambria" panose="02040503050406030204" pitchFamily="18" charset="0"/>
            </a:rPr>
            <a:t> dung </a:t>
          </a:r>
        </a:p>
      </dgm:t>
    </dgm:pt>
    <dgm:pt modelId="{56B25EAE-53B5-4116-A51B-A35DBB73AD08}" type="parTrans" cxnId="{7094F04E-2796-4D7F-AA17-08C3E79D7AD4}">
      <dgm:prSet/>
      <dgm:spPr/>
      <dgm:t>
        <a:bodyPr/>
        <a:lstStyle/>
        <a:p>
          <a:endParaRPr lang="en-US"/>
        </a:p>
      </dgm:t>
    </dgm:pt>
    <dgm:pt modelId="{5C8B2293-81F9-4012-944A-E77E63178DF5}" type="sibTrans" cxnId="{7094F04E-2796-4D7F-AA17-08C3E79D7AD4}">
      <dgm:prSet/>
      <dgm:spPr/>
      <dgm:t>
        <a:bodyPr/>
        <a:lstStyle/>
        <a:p>
          <a:endParaRPr lang="en-US"/>
        </a:p>
      </dgm:t>
    </dgm:pt>
    <dgm:pt modelId="{595A0924-ED15-4DBF-AF37-A87354DA5763}">
      <dgm:prSet custT="1"/>
      <dgm:spPr/>
      <dgm:t>
        <a:bodyPr/>
        <a:lstStyle/>
        <a:p>
          <a:r>
            <a:rPr lang="en-US" sz="2000" dirty="0">
              <a:latin typeface="Cambria" panose="02040503050406030204" pitchFamily="18" charset="0"/>
              <a:ea typeface="Cambria" panose="02040503050406030204" pitchFamily="18" charset="0"/>
            </a:rPr>
            <a:t>Học </a:t>
          </a:r>
          <a:r>
            <a:rPr lang="en-US" sz="2000" dirty="0" err="1">
              <a:latin typeface="Cambria" panose="02040503050406030204" pitchFamily="18" charset="0"/>
              <a:ea typeface="Cambria" panose="02040503050406030204" pitchFamily="18" charset="0"/>
            </a:rPr>
            <a:t>viên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quyết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định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ghi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nhớ</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những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nội</a:t>
          </a:r>
          <a:r>
            <a:rPr lang="en-US" sz="2000" dirty="0">
              <a:latin typeface="Cambria" panose="02040503050406030204" pitchFamily="18" charset="0"/>
              <a:ea typeface="Cambria" panose="02040503050406030204" pitchFamily="18" charset="0"/>
            </a:rPr>
            <a:t> dung </a:t>
          </a:r>
          <a:r>
            <a:rPr lang="en-US" sz="2000" dirty="0" err="1">
              <a:latin typeface="Cambria" panose="02040503050406030204" pitchFamily="18" charset="0"/>
              <a:ea typeface="Cambria" panose="02040503050406030204" pitchFamily="18" charset="0"/>
            </a:rPr>
            <a:t>hữu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ích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cho</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họ</a:t>
          </a:r>
          <a:r>
            <a:rPr lang="en-US" sz="2000" dirty="0">
              <a:latin typeface="Cambria" panose="02040503050406030204" pitchFamily="18" charset="0"/>
              <a:ea typeface="Cambria" panose="02040503050406030204" pitchFamily="18" charset="0"/>
            </a:rPr>
            <a:t> </a:t>
          </a:r>
        </a:p>
      </dgm:t>
    </dgm:pt>
    <dgm:pt modelId="{CE1C1D89-EB3E-468C-BF27-CDFCA1F778C1}" type="parTrans" cxnId="{58E505C6-3188-47A5-A305-0DEEE26F5FAD}">
      <dgm:prSet/>
      <dgm:spPr/>
      <dgm:t>
        <a:bodyPr/>
        <a:lstStyle/>
        <a:p>
          <a:endParaRPr lang="en-US"/>
        </a:p>
      </dgm:t>
    </dgm:pt>
    <dgm:pt modelId="{5AC20E58-06E7-4C7F-BB09-841197AA184F}" type="sibTrans" cxnId="{58E505C6-3188-47A5-A305-0DEEE26F5FAD}">
      <dgm:prSet/>
      <dgm:spPr/>
      <dgm:t>
        <a:bodyPr/>
        <a:lstStyle/>
        <a:p>
          <a:endParaRPr lang="en-US"/>
        </a:p>
      </dgm:t>
    </dgm:pt>
    <dgm:pt modelId="{7439A562-13F7-44B9-9A96-396FE7AFF94E}" type="pres">
      <dgm:prSet presAssocID="{6CE6A3A3-0916-4242-B3B7-3F10A4A3837E}" presName="Name0" presStyleCnt="0">
        <dgm:presLayoutVars>
          <dgm:dir/>
          <dgm:resizeHandles val="exact"/>
        </dgm:presLayoutVars>
      </dgm:prSet>
      <dgm:spPr/>
    </dgm:pt>
    <dgm:pt modelId="{838BE249-E3F1-4D6F-8381-AC8B8D2F6E19}" type="pres">
      <dgm:prSet presAssocID="{6CE6A3A3-0916-4242-B3B7-3F10A4A3837E}" presName="arrow" presStyleLbl="bgShp" presStyleIdx="0" presStyleCnt="1"/>
      <dgm:spPr/>
    </dgm:pt>
    <dgm:pt modelId="{BF89E683-9DEC-4752-A078-110D5CFCC6DD}" type="pres">
      <dgm:prSet presAssocID="{6CE6A3A3-0916-4242-B3B7-3F10A4A3837E}" presName="points" presStyleCnt="0"/>
      <dgm:spPr/>
    </dgm:pt>
    <dgm:pt modelId="{FB552187-6130-49FA-A31D-BEB47B21CB33}" type="pres">
      <dgm:prSet presAssocID="{FE503AF3-28B9-45E1-AF68-F8970426F796}" presName="compositeA" presStyleCnt="0"/>
      <dgm:spPr/>
    </dgm:pt>
    <dgm:pt modelId="{DDCE6790-A883-4292-AC28-FC9E3A9DE794}" type="pres">
      <dgm:prSet presAssocID="{FE503AF3-28B9-45E1-AF68-F8970426F796}" presName="textA" presStyleLbl="revTx" presStyleIdx="0" presStyleCnt="4">
        <dgm:presLayoutVars>
          <dgm:bulletEnabled val="1"/>
        </dgm:presLayoutVars>
      </dgm:prSet>
      <dgm:spPr/>
    </dgm:pt>
    <dgm:pt modelId="{3F3BD0AE-513D-44F0-9466-45DFD05B257A}" type="pres">
      <dgm:prSet presAssocID="{FE503AF3-28B9-45E1-AF68-F8970426F796}" presName="circleA" presStyleLbl="node1" presStyleIdx="0" presStyleCnt="4"/>
      <dgm:spPr/>
    </dgm:pt>
    <dgm:pt modelId="{B947F3FB-E549-44E4-9BE6-5C65B78BEDA4}" type="pres">
      <dgm:prSet presAssocID="{FE503AF3-28B9-45E1-AF68-F8970426F796}" presName="spaceA" presStyleCnt="0"/>
      <dgm:spPr/>
    </dgm:pt>
    <dgm:pt modelId="{274DEA14-68B4-4AEB-A2BE-07B9F2B87731}" type="pres">
      <dgm:prSet presAssocID="{3554363F-5B62-48D5-9200-02CF63A76AFB}" presName="space" presStyleCnt="0"/>
      <dgm:spPr/>
    </dgm:pt>
    <dgm:pt modelId="{5D4ADD86-1813-47BB-9155-DEAE8127D08E}" type="pres">
      <dgm:prSet presAssocID="{C29A7597-4D58-41BD-9A45-05907CE46A72}" presName="compositeB" presStyleCnt="0"/>
      <dgm:spPr/>
    </dgm:pt>
    <dgm:pt modelId="{2327FDDE-D760-45D2-80AC-8169B3869E95}" type="pres">
      <dgm:prSet presAssocID="{C29A7597-4D58-41BD-9A45-05907CE46A72}" presName="textB" presStyleLbl="revTx" presStyleIdx="1" presStyleCnt="4">
        <dgm:presLayoutVars>
          <dgm:bulletEnabled val="1"/>
        </dgm:presLayoutVars>
      </dgm:prSet>
      <dgm:spPr/>
    </dgm:pt>
    <dgm:pt modelId="{0BD598D2-C57A-458C-9119-C6F09886D0C2}" type="pres">
      <dgm:prSet presAssocID="{C29A7597-4D58-41BD-9A45-05907CE46A72}" presName="circleB" presStyleLbl="node1" presStyleIdx="1" presStyleCnt="4"/>
      <dgm:spPr/>
    </dgm:pt>
    <dgm:pt modelId="{E7597DB6-2B3D-496A-B127-3CA02294CA7D}" type="pres">
      <dgm:prSet presAssocID="{C29A7597-4D58-41BD-9A45-05907CE46A72}" presName="spaceB" presStyleCnt="0"/>
      <dgm:spPr/>
    </dgm:pt>
    <dgm:pt modelId="{5EB80D56-8048-445A-9C37-A8C59CACA0B4}" type="pres">
      <dgm:prSet presAssocID="{5FB69895-7A24-4F03-AE1E-DAAF5EE1EFA4}" presName="space" presStyleCnt="0"/>
      <dgm:spPr/>
    </dgm:pt>
    <dgm:pt modelId="{F0A53847-FE2D-484B-8531-831CB06A1783}" type="pres">
      <dgm:prSet presAssocID="{5E1F8538-4900-42A9-B9D9-E95FF22FFAFB}" presName="compositeA" presStyleCnt="0"/>
      <dgm:spPr/>
    </dgm:pt>
    <dgm:pt modelId="{620B6991-8CB2-49E1-8092-B39AE5E8DE9E}" type="pres">
      <dgm:prSet presAssocID="{5E1F8538-4900-42A9-B9D9-E95FF22FFAFB}" presName="textA" presStyleLbl="revTx" presStyleIdx="2" presStyleCnt="4">
        <dgm:presLayoutVars>
          <dgm:bulletEnabled val="1"/>
        </dgm:presLayoutVars>
      </dgm:prSet>
      <dgm:spPr/>
    </dgm:pt>
    <dgm:pt modelId="{8E42EE64-DAF7-4999-91E7-3D3C066D4361}" type="pres">
      <dgm:prSet presAssocID="{5E1F8538-4900-42A9-B9D9-E95FF22FFAFB}" presName="circleA" presStyleLbl="node1" presStyleIdx="2" presStyleCnt="4"/>
      <dgm:spPr/>
    </dgm:pt>
    <dgm:pt modelId="{08587E6A-F859-42D3-9194-ED607B6A68A3}" type="pres">
      <dgm:prSet presAssocID="{5E1F8538-4900-42A9-B9D9-E95FF22FFAFB}" presName="spaceA" presStyleCnt="0"/>
      <dgm:spPr/>
    </dgm:pt>
    <dgm:pt modelId="{6E882E2A-0855-438A-BC0E-FACC685FD8BF}" type="pres">
      <dgm:prSet presAssocID="{5C8B2293-81F9-4012-944A-E77E63178DF5}" presName="space" presStyleCnt="0"/>
      <dgm:spPr/>
    </dgm:pt>
    <dgm:pt modelId="{924818B7-7D98-4197-B966-A5ED269D570A}" type="pres">
      <dgm:prSet presAssocID="{595A0924-ED15-4DBF-AF37-A87354DA5763}" presName="compositeB" presStyleCnt="0"/>
      <dgm:spPr/>
    </dgm:pt>
    <dgm:pt modelId="{ACC882AC-2DB6-4C77-8333-80A04E1E5200}" type="pres">
      <dgm:prSet presAssocID="{595A0924-ED15-4DBF-AF37-A87354DA5763}" presName="textB" presStyleLbl="revTx" presStyleIdx="3" presStyleCnt="4">
        <dgm:presLayoutVars>
          <dgm:bulletEnabled val="1"/>
        </dgm:presLayoutVars>
      </dgm:prSet>
      <dgm:spPr/>
    </dgm:pt>
    <dgm:pt modelId="{3E4ACC70-62BA-4B6B-8887-A5E3A2E6F584}" type="pres">
      <dgm:prSet presAssocID="{595A0924-ED15-4DBF-AF37-A87354DA5763}" presName="circleB" presStyleLbl="node1" presStyleIdx="3" presStyleCnt="4"/>
      <dgm:spPr/>
    </dgm:pt>
    <dgm:pt modelId="{B6940EEB-1161-41B2-8E69-D6DCC50752E7}" type="pres">
      <dgm:prSet presAssocID="{595A0924-ED15-4DBF-AF37-A87354DA5763}" presName="spaceB" presStyleCnt="0"/>
      <dgm:spPr/>
    </dgm:pt>
  </dgm:ptLst>
  <dgm:cxnLst>
    <dgm:cxn modelId="{9BE1652F-C636-4883-BEDC-F4FDE945514B}" type="presOf" srcId="{5E1F8538-4900-42A9-B9D9-E95FF22FFAFB}" destId="{620B6991-8CB2-49E1-8092-B39AE5E8DE9E}" srcOrd="0" destOrd="0" presId="urn:microsoft.com/office/officeart/2005/8/layout/hProcess11"/>
    <dgm:cxn modelId="{7094F04E-2796-4D7F-AA17-08C3E79D7AD4}" srcId="{6CE6A3A3-0916-4242-B3B7-3F10A4A3837E}" destId="{5E1F8538-4900-42A9-B9D9-E95FF22FFAFB}" srcOrd="2" destOrd="0" parTransId="{56B25EAE-53B5-4116-A51B-A35DBB73AD08}" sibTransId="{5C8B2293-81F9-4012-944A-E77E63178DF5}"/>
    <dgm:cxn modelId="{47D64A82-E940-483A-AD31-DB8FAD5010CA}" srcId="{6CE6A3A3-0916-4242-B3B7-3F10A4A3837E}" destId="{C29A7597-4D58-41BD-9A45-05907CE46A72}" srcOrd="1" destOrd="0" parTransId="{B358D85D-D1A6-41ED-B4B9-6934FB13C965}" sibTransId="{5FB69895-7A24-4F03-AE1E-DAAF5EE1EFA4}"/>
    <dgm:cxn modelId="{0658BC8C-3C4F-4B44-A220-902B2C4B938D}" type="presOf" srcId="{595A0924-ED15-4DBF-AF37-A87354DA5763}" destId="{ACC882AC-2DB6-4C77-8333-80A04E1E5200}" srcOrd="0" destOrd="0" presId="urn:microsoft.com/office/officeart/2005/8/layout/hProcess11"/>
    <dgm:cxn modelId="{55EEF09A-CFBF-4359-BA0F-1AA404B4DE1C}" srcId="{6CE6A3A3-0916-4242-B3B7-3F10A4A3837E}" destId="{FE503AF3-28B9-45E1-AF68-F8970426F796}" srcOrd="0" destOrd="0" parTransId="{1D426943-B2A7-4CC0-8732-DB0FF81DC828}" sibTransId="{3554363F-5B62-48D5-9200-02CF63A76AFB}"/>
    <dgm:cxn modelId="{274964AC-861D-48FF-8808-C904C9AB9684}" type="presOf" srcId="{6CE6A3A3-0916-4242-B3B7-3F10A4A3837E}" destId="{7439A562-13F7-44B9-9A96-396FE7AFF94E}" srcOrd="0" destOrd="0" presId="urn:microsoft.com/office/officeart/2005/8/layout/hProcess11"/>
    <dgm:cxn modelId="{58614AC3-9EDF-4F97-A31E-470D221A0049}" type="presOf" srcId="{FE503AF3-28B9-45E1-AF68-F8970426F796}" destId="{DDCE6790-A883-4292-AC28-FC9E3A9DE794}" srcOrd="0" destOrd="0" presId="urn:microsoft.com/office/officeart/2005/8/layout/hProcess11"/>
    <dgm:cxn modelId="{58E505C6-3188-47A5-A305-0DEEE26F5FAD}" srcId="{6CE6A3A3-0916-4242-B3B7-3F10A4A3837E}" destId="{595A0924-ED15-4DBF-AF37-A87354DA5763}" srcOrd="3" destOrd="0" parTransId="{CE1C1D89-EB3E-468C-BF27-CDFCA1F778C1}" sibTransId="{5AC20E58-06E7-4C7F-BB09-841197AA184F}"/>
    <dgm:cxn modelId="{EFEBD3EC-1382-4824-A2E1-7269300EE117}" type="presOf" srcId="{C29A7597-4D58-41BD-9A45-05907CE46A72}" destId="{2327FDDE-D760-45D2-80AC-8169B3869E95}" srcOrd="0" destOrd="0" presId="urn:microsoft.com/office/officeart/2005/8/layout/hProcess11"/>
    <dgm:cxn modelId="{B9CE34DA-EE3B-45FC-B518-219017EBC071}" type="presParOf" srcId="{7439A562-13F7-44B9-9A96-396FE7AFF94E}" destId="{838BE249-E3F1-4D6F-8381-AC8B8D2F6E19}" srcOrd="0" destOrd="0" presId="urn:microsoft.com/office/officeart/2005/8/layout/hProcess11"/>
    <dgm:cxn modelId="{1F52343D-B596-4D3A-8414-096A3C5D121B}" type="presParOf" srcId="{7439A562-13F7-44B9-9A96-396FE7AFF94E}" destId="{BF89E683-9DEC-4752-A078-110D5CFCC6DD}" srcOrd="1" destOrd="0" presId="urn:microsoft.com/office/officeart/2005/8/layout/hProcess11"/>
    <dgm:cxn modelId="{A2FF860C-2D2D-4DBB-B7F7-D586D6360872}" type="presParOf" srcId="{BF89E683-9DEC-4752-A078-110D5CFCC6DD}" destId="{FB552187-6130-49FA-A31D-BEB47B21CB33}" srcOrd="0" destOrd="0" presId="urn:microsoft.com/office/officeart/2005/8/layout/hProcess11"/>
    <dgm:cxn modelId="{D3C976DB-E896-4DC7-9408-93147142C2F3}" type="presParOf" srcId="{FB552187-6130-49FA-A31D-BEB47B21CB33}" destId="{DDCE6790-A883-4292-AC28-FC9E3A9DE794}" srcOrd="0" destOrd="0" presId="urn:microsoft.com/office/officeart/2005/8/layout/hProcess11"/>
    <dgm:cxn modelId="{83512D52-3C19-4818-8623-A8C34E9D9271}" type="presParOf" srcId="{FB552187-6130-49FA-A31D-BEB47B21CB33}" destId="{3F3BD0AE-513D-44F0-9466-45DFD05B257A}" srcOrd="1" destOrd="0" presId="urn:microsoft.com/office/officeart/2005/8/layout/hProcess11"/>
    <dgm:cxn modelId="{632EDFEB-BDEE-474E-BA61-4B1617451137}" type="presParOf" srcId="{FB552187-6130-49FA-A31D-BEB47B21CB33}" destId="{B947F3FB-E549-44E4-9BE6-5C65B78BEDA4}" srcOrd="2" destOrd="0" presId="urn:microsoft.com/office/officeart/2005/8/layout/hProcess11"/>
    <dgm:cxn modelId="{D4F3F97B-93D0-429E-A6FE-84063BC4A0A9}" type="presParOf" srcId="{BF89E683-9DEC-4752-A078-110D5CFCC6DD}" destId="{274DEA14-68B4-4AEB-A2BE-07B9F2B87731}" srcOrd="1" destOrd="0" presId="urn:microsoft.com/office/officeart/2005/8/layout/hProcess11"/>
    <dgm:cxn modelId="{91F4D500-11E6-4E8E-940E-65C057B854BD}" type="presParOf" srcId="{BF89E683-9DEC-4752-A078-110D5CFCC6DD}" destId="{5D4ADD86-1813-47BB-9155-DEAE8127D08E}" srcOrd="2" destOrd="0" presId="urn:microsoft.com/office/officeart/2005/8/layout/hProcess11"/>
    <dgm:cxn modelId="{B09485ED-1354-4A01-B06D-2CBBF13D4356}" type="presParOf" srcId="{5D4ADD86-1813-47BB-9155-DEAE8127D08E}" destId="{2327FDDE-D760-45D2-80AC-8169B3869E95}" srcOrd="0" destOrd="0" presId="urn:microsoft.com/office/officeart/2005/8/layout/hProcess11"/>
    <dgm:cxn modelId="{DE73AFCE-658F-46AE-A6A7-BD751D8824B8}" type="presParOf" srcId="{5D4ADD86-1813-47BB-9155-DEAE8127D08E}" destId="{0BD598D2-C57A-458C-9119-C6F09886D0C2}" srcOrd="1" destOrd="0" presId="urn:microsoft.com/office/officeart/2005/8/layout/hProcess11"/>
    <dgm:cxn modelId="{5FFD4F4C-8DED-46C7-82C7-495C9B57AB6C}" type="presParOf" srcId="{5D4ADD86-1813-47BB-9155-DEAE8127D08E}" destId="{E7597DB6-2B3D-496A-B127-3CA02294CA7D}" srcOrd="2" destOrd="0" presId="urn:microsoft.com/office/officeart/2005/8/layout/hProcess11"/>
    <dgm:cxn modelId="{49199E48-6371-4D33-9F98-DEC84BFCC68A}" type="presParOf" srcId="{BF89E683-9DEC-4752-A078-110D5CFCC6DD}" destId="{5EB80D56-8048-445A-9C37-A8C59CACA0B4}" srcOrd="3" destOrd="0" presId="urn:microsoft.com/office/officeart/2005/8/layout/hProcess11"/>
    <dgm:cxn modelId="{BFB2365A-229D-46E3-B085-1DCA9B015FF3}" type="presParOf" srcId="{BF89E683-9DEC-4752-A078-110D5CFCC6DD}" destId="{F0A53847-FE2D-484B-8531-831CB06A1783}" srcOrd="4" destOrd="0" presId="urn:microsoft.com/office/officeart/2005/8/layout/hProcess11"/>
    <dgm:cxn modelId="{9B3D18E2-72C3-4350-AACB-AAFC67C5F85C}" type="presParOf" srcId="{F0A53847-FE2D-484B-8531-831CB06A1783}" destId="{620B6991-8CB2-49E1-8092-B39AE5E8DE9E}" srcOrd="0" destOrd="0" presId="urn:microsoft.com/office/officeart/2005/8/layout/hProcess11"/>
    <dgm:cxn modelId="{C2806135-5A0C-4DD5-B482-D99A7DFCC8D2}" type="presParOf" srcId="{F0A53847-FE2D-484B-8531-831CB06A1783}" destId="{8E42EE64-DAF7-4999-91E7-3D3C066D4361}" srcOrd="1" destOrd="0" presId="urn:microsoft.com/office/officeart/2005/8/layout/hProcess11"/>
    <dgm:cxn modelId="{65034D2A-5939-4686-8E89-205069E2B5FA}" type="presParOf" srcId="{F0A53847-FE2D-484B-8531-831CB06A1783}" destId="{08587E6A-F859-42D3-9194-ED607B6A68A3}" srcOrd="2" destOrd="0" presId="urn:microsoft.com/office/officeart/2005/8/layout/hProcess11"/>
    <dgm:cxn modelId="{F54405D6-82E9-4C02-88C0-C5647194E88D}" type="presParOf" srcId="{BF89E683-9DEC-4752-A078-110D5CFCC6DD}" destId="{6E882E2A-0855-438A-BC0E-FACC685FD8BF}" srcOrd="5" destOrd="0" presId="urn:microsoft.com/office/officeart/2005/8/layout/hProcess11"/>
    <dgm:cxn modelId="{CA6432AB-3491-4695-A793-DE53D015499C}" type="presParOf" srcId="{BF89E683-9DEC-4752-A078-110D5CFCC6DD}" destId="{924818B7-7D98-4197-B966-A5ED269D570A}" srcOrd="6" destOrd="0" presId="urn:microsoft.com/office/officeart/2005/8/layout/hProcess11"/>
    <dgm:cxn modelId="{CE83DB99-145D-4019-BB83-3E02C917D695}" type="presParOf" srcId="{924818B7-7D98-4197-B966-A5ED269D570A}" destId="{ACC882AC-2DB6-4C77-8333-80A04E1E5200}" srcOrd="0" destOrd="0" presId="urn:microsoft.com/office/officeart/2005/8/layout/hProcess11"/>
    <dgm:cxn modelId="{A16AE4B0-3325-4449-9969-AC84574DA45A}" type="presParOf" srcId="{924818B7-7D98-4197-B966-A5ED269D570A}" destId="{3E4ACC70-62BA-4B6B-8887-A5E3A2E6F584}" srcOrd="1" destOrd="0" presId="urn:microsoft.com/office/officeart/2005/8/layout/hProcess11"/>
    <dgm:cxn modelId="{22AF8B53-F140-4131-8D6D-7A6FB39A42A2}" type="presParOf" srcId="{924818B7-7D98-4197-B966-A5ED269D570A}" destId="{B6940EEB-1161-41B2-8E69-D6DCC50752E7}"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F806B6D-E953-4C48-908C-3174D59E272D}" type="doc">
      <dgm:prSet loTypeId="urn:microsoft.com/office/officeart/2005/8/layout/cycle2" loCatId="cycle" qsTypeId="urn:microsoft.com/office/officeart/2005/8/quickstyle/simple1" qsCatId="simple" csTypeId="urn:microsoft.com/office/officeart/2005/8/colors/accent2_1" csCatId="accent2" phldr="1"/>
      <dgm:spPr/>
      <dgm:t>
        <a:bodyPr/>
        <a:lstStyle/>
        <a:p>
          <a:endParaRPr lang="en-US"/>
        </a:p>
      </dgm:t>
    </dgm:pt>
    <dgm:pt modelId="{9A72FADB-F45D-4707-8A65-7287C6FE6925}">
      <dgm:prSet phldrT="[Text]" custT="1"/>
      <dgm:spPr/>
      <dgm:t>
        <a:bodyPr/>
        <a:lstStyle/>
        <a:p>
          <a:r>
            <a:rPr lang="en-US" sz="1800" b="1" dirty="0" err="1">
              <a:latin typeface="Cambria" panose="02040503050406030204" pitchFamily="18" charset="0"/>
              <a:ea typeface="Cambria" panose="02040503050406030204" pitchFamily="18" charset="0"/>
            </a:rPr>
            <a:t>Bước</a:t>
          </a:r>
          <a:r>
            <a:rPr lang="en-US" sz="1800" b="1" dirty="0">
              <a:latin typeface="Cambria" panose="02040503050406030204" pitchFamily="18" charset="0"/>
              <a:ea typeface="Cambria" panose="02040503050406030204" pitchFamily="18" charset="0"/>
            </a:rPr>
            <a:t> 1</a:t>
          </a:r>
        </a:p>
        <a:p>
          <a:r>
            <a:rPr lang="en-US" sz="1800" dirty="0" err="1">
              <a:latin typeface="Cambria" panose="02040503050406030204" pitchFamily="18" charset="0"/>
              <a:ea typeface="Cambria" panose="02040503050406030204" pitchFamily="18" charset="0"/>
            </a:rPr>
            <a:t>Hoạt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động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trải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nghiệm</a:t>
          </a:r>
          <a:r>
            <a:rPr lang="en-US" sz="1800" dirty="0">
              <a:latin typeface="Cambria" panose="02040503050406030204" pitchFamily="18" charset="0"/>
              <a:ea typeface="Cambria" panose="02040503050406030204" pitchFamily="18" charset="0"/>
            </a:rPr>
            <a:t> </a:t>
          </a:r>
        </a:p>
      </dgm:t>
    </dgm:pt>
    <dgm:pt modelId="{47A7F26F-5EC1-4F44-BCD7-A3FF68F65E71}" type="parTrans" cxnId="{BC851040-5D1E-492B-AC7C-2079182ED12E}">
      <dgm:prSet/>
      <dgm:spPr/>
      <dgm:t>
        <a:bodyPr/>
        <a:lstStyle/>
        <a:p>
          <a:endParaRPr lang="en-US" sz="1800"/>
        </a:p>
      </dgm:t>
    </dgm:pt>
    <dgm:pt modelId="{5DD8F7BF-B45D-407B-9F84-9DD82D3007F3}" type="sibTrans" cxnId="{BC851040-5D1E-492B-AC7C-2079182ED12E}">
      <dgm:prSet custT="1"/>
      <dgm:spPr/>
      <dgm:t>
        <a:bodyPr/>
        <a:lstStyle/>
        <a:p>
          <a:endParaRPr lang="en-US" sz="1800"/>
        </a:p>
      </dgm:t>
    </dgm:pt>
    <dgm:pt modelId="{4AF76E2E-0C2C-4880-A593-6FD9E40CA82B}">
      <dgm:prSet phldrT="[Text]" custT="1"/>
      <dgm:spPr/>
      <dgm:t>
        <a:bodyPr/>
        <a:lstStyle/>
        <a:p>
          <a:r>
            <a:rPr lang="en-US" sz="1800" b="1" dirty="0" err="1">
              <a:latin typeface="Cambria" panose="02040503050406030204" pitchFamily="18" charset="0"/>
              <a:ea typeface="Cambria" panose="02040503050406030204" pitchFamily="18" charset="0"/>
            </a:rPr>
            <a:t>Bước</a:t>
          </a:r>
          <a:r>
            <a:rPr lang="en-US" sz="1800" b="1" dirty="0">
              <a:latin typeface="Cambria" panose="02040503050406030204" pitchFamily="18" charset="0"/>
              <a:ea typeface="Cambria" panose="02040503050406030204" pitchFamily="18" charset="0"/>
            </a:rPr>
            <a:t> 2</a:t>
          </a:r>
          <a:r>
            <a:rPr lang="en-US" sz="1800" dirty="0">
              <a:latin typeface="Cambria" panose="02040503050406030204" pitchFamily="18" charset="0"/>
              <a:ea typeface="Cambria" panose="02040503050406030204" pitchFamily="18" charset="0"/>
            </a:rPr>
            <a:t> </a:t>
          </a:r>
        </a:p>
        <a:p>
          <a:r>
            <a:rPr lang="en-US" sz="1800" dirty="0" err="1">
              <a:latin typeface="Cambria" panose="02040503050406030204" pitchFamily="18" charset="0"/>
              <a:ea typeface="Cambria" panose="02040503050406030204" pitchFamily="18" charset="0"/>
            </a:rPr>
            <a:t>Chia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sẻ</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trải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nghiệm</a:t>
          </a:r>
          <a:r>
            <a:rPr lang="en-US" sz="1800" dirty="0">
              <a:latin typeface="Cambria" panose="02040503050406030204" pitchFamily="18" charset="0"/>
              <a:ea typeface="Cambria" panose="02040503050406030204" pitchFamily="18" charset="0"/>
            </a:rPr>
            <a:t> </a:t>
          </a:r>
        </a:p>
      </dgm:t>
    </dgm:pt>
    <dgm:pt modelId="{5A0813E2-5999-4CE0-BA65-52F3C06C7E31}" type="parTrans" cxnId="{7C0EB54C-7864-4B0D-A1DB-F5C23013D808}">
      <dgm:prSet/>
      <dgm:spPr/>
      <dgm:t>
        <a:bodyPr/>
        <a:lstStyle/>
        <a:p>
          <a:endParaRPr lang="en-US" sz="1800"/>
        </a:p>
      </dgm:t>
    </dgm:pt>
    <dgm:pt modelId="{B1B0A2D7-432F-4BE3-A1C9-E16E427877A6}" type="sibTrans" cxnId="{7C0EB54C-7864-4B0D-A1DB-F5C23013D808}">
      <dgm:prSet custT="1"/>
      <dgm:spPr/>
      <dgm:t>
        <a:bodyPr/>
        <a:lstStyle/>
        <a:p>
          <a:endParaRPr lang="en-US" sz="1800"/>
        </a:p>
      </dgm:t>
    </dgm:pt>
    <dgm:pt modelId="{8B7CDFD7-6430-41C4-981E-5D496664A54A}">
      <dgm:prSet phldrT="[Text]" custT="1"/>
      <dgm:spPr/>
      <dgm:t>
        <a:bodyPr/>
        <a:lstStyle/>
        <a:p>
          <a:r>
            <a:rPr lang="en-US" sz="1800" b="1" dirty="0" err="1">
              <a:latin typeface="Cambria" panose="02040503050406030204" pitchFamily="18" charset="0"/>
              <a:ea typeface="Cambria" panose="02040503050406030204" pitchFamily="18" charset="0"/>
            </a:rPr>
            <a:t>Bước</a:t>
          </a:r>
          <a:r>
            <a:rPr lang="en-US" sz="1800" b="1" dirty="0">
              <a:latin typeface="Cambria" panose="02040503050406030204" pitchFamily="18" charset="0"/>
              <a:ea typeface="Cambria" panose="02040503050406030204" pitchFamily="18" charset="0"/>
            </a:rPr>
            <a:t> 3</a:t>
          </a:r>
        </a:p>
        <a:p>
          <a:r>
            <a:rPr lang="en-US" sz="1800" dirty="0" err="1">
              <a:latin typeface="Cambria" panose="02040503050406030204" pitchFamily="18" charset="0"/>
              <a:ea typeface="Cambria" panose="02040503050406030204" pitchFamily="18" charset="0"/>
            </a:rPr>
            <a:t>Phân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tích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trải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nghiệm</a:t>
          </a:r>
          <a:r>
            <a:rPr lang="en-US" sz="1800" dirty="0">
              <a:latin typeface="Cambria" panose="02040503050406030204" pitchFamily="18" charset="0"/>
              <a:ea typeface="Cambria" panose="02040503050406030204" pitchFamily="18" charset="0"/>
            </a:rPr>
            <a:t> </a:t>
          </a:r>
        </a:p>
      </dgm:t>
    </dgm:pt>
    <dgm:pt modelId="{98A03409-CD9F-4921-9595-D8B938794B82}" type="parTrans" cxnId="{B429F6E0-0085-4E97-92F9-528460FF4E17}">
      <dgm:prSet/>
      <dgm:spPr/>
      <dgm:t>
        <a:bodyPr/>
        <a:lstStyle/>
        <a:p>
          <a:endParaRPr lang="en-US" sz="1800"/>
        </a:p>
      </dgm:t>
    </dgm:pt>
    <dgm:pt modelId="{9011961B-512C-4A59-A39B-8F324ADC8573}" type="sibTrans" cxnId="{B429F6E0-0085-4E97-92F9-528460FF4E17}">
      <dgm:prSet custT="1"/>
      <dgm:spPr/>
      <dgm:t>
        <a:bodyPr/>
        <a:lstStyle/>
        <a:p>
          <a:endParaRPr lang="en-US" sz="1800"/>
        </a:p>
      </dgm:t>
    </dgm:pt>
    <dgm:pt modelId="{95170520-AAAF-4734-8C04-137FCB74C23D}">
      <dgm:prSet phldrT="[Text]" custT="1"/>
      <dgm:spPr/>
      <dgm:t>
        <a:bodyPr/>
        <a:lstStyle/>
        <a:p>
          <a:r>
            <a:rPr lang="en-US" sz="1800" b="1" dirty="0" err="1">
              <a:latin typeface="Cambria" panose="02040503050406030204" pitchFamily="18" charset="0"/>
              <a:ea typeface="Cambria" panose="02040503050406030204" pitchFamily="18" charset="0"/>
            </a:rPr>
            <a:t>Bước</a:t>
          </a:r>
          <a:r>
            <a:rPr lang="en-US" sz="1800" b="1" dirty="0">
              <a:latin typeface="Cambria" panose="02040503050406030204" pitchFamily="18" charset="0"/>
              <a:ea typeface="Cambria" panose="02040503050406030204" pitchFamily="18" charset="0"/>
            </a:rPr>
            <a:t> 4</a:t>
          </a:r>
        </a:p>
        <a:p>
          <a:r>
            <a:rPr lang="en-US" sz="1800" dirty="0" err="1">
              <a:latin typeface="Cambria" panose="02040503050406030204" pitchFamily="18" charset="0"/>
              <a:ea typeface="Cambria" panose="02040503050406030204" pitchFamily="18" charset="0"/>
            </a:rPr>
            <a:t>Đúc</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rút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và</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hệ</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thống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hóa</a:t>
          </a:r>
          <a:r>
            <a:rPr lang="en-US" sz="1800" dirty="0">
              <a:latin typeface="Cambria" panose="02040503050406030204" pitchFamily="18" charset="0"/>
              <a:ea typeface="Cambria" panose="02040503050406030204" pitchFamily="18" charset="0"/>
            </a:rPr>
            <a:t> </a:t>
          </a:r>
        </a:p>
      </dgm:t>
    </dgm:pt>
    <dgm:pt modelId="{63545A85-BB75-47E7-B06A-A6B39831C2B2}" type="parTrans" cxnId="{4E0425A2-ADA5-4471-A87F-8E3005B4A40A}">
      <dgm:prSet/>
      <dgm:spPr/>
      <dgm:t>
        <a:bodyPr/>
        <a:lstStyle/>
        <a:p>
          <a:endParaRPr lang="en-US" sz="1800"/>
        </a:p>
      </dgm:t>
    </dgm:pt>
    <dgm:pt modelId="{366DA741-BD9F-45EA-8E40-12E78662C1DC}" type="sibTrans" cxnId="{4E0425A2-ADA5-4471-A87F-8E3005B4A40A}">
      <dgm:prSet custT="1"/>
      <dgm:spPr/>
      <dgm:t>
        <a:bodyPr/>
        <a:lstStyle/>
        <a:p>
          <a:endParaRPr lang="en-US" sz="1800"/>
        </a:p>
      </dgm:t>
    </dgm:pt>
    <dgm:pt modelId="{2FD92967-08A6-401E-9732-EDA499462C4C}">
      <dgm:prSet phldrT="[Text]" custT="1"/>
      <dgm:spPr/>
      <dgm:t>
        <a:bodyPr/>
        <a:lstStyle/>
        <a:p>
          <a:r>
            <a:rPr lang="en-US" sz="1800" b="1" dirty="0" err="1">
              <a:latin typeface="Cambria" panose="02040503050406030204" pitchFamily="18" charset="0"/>
              <a:ea typeface="Cambria" panose="02040503050406030204" pitchFamily="18" charset="0"/>
            </a:rPr>
            <a:t>Bước</a:t>
          </a:r>
          <a:r>
            <a:rPr lang="en-US" sz="1800" b="1" dirty="0">
              <a:latin typeface="Cambria" panose="02040503050406030204" pitchFamily="18" charset="0"/>
              <a:ea typeface="Cambria" panose="02040503050406030204" pitchFamily="18" charset="0"/>
            </a:rPr>
            <a:t> 5 </a:t>
          </a:r>
        </a:p>
        <a:p>
          <a:r>
            <a:rPr lang="en-US" sz="1800" dirty="0" err="1">
              <a:latin typeface="Cambria" panose="02040503050406030204" pitchFamily="18" charset="0"/>
              <a:ea typeface="Cambria" panose="02040503050406030204" pitchFamily="18" charset="0"/>
            </a:rPr>
            <a:t>Áp</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dụng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bài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học</a:t>
          </a:r>
          <a:r>
            <a:rPr lang="en-US" sz="1800" dirty="0">
              <a:latin typeface="Cambria" panose="02040503050406030204" pitchFamily="18" charset="0"/>
              <a:ea typeface="Cambria" panose="02040503050406030204" pitchFamily="18" charset="0"/>
            </a:rPr>
            <a:t> </a:t>
          </a:r>
        </a:p>
      </dgm:t>
    </dgm:pt>
    <dgm:pt modelId="{B79E4ED7-84D2-4A8D-A69D-0CD424577FE6}" type="parTrans" cxnId="{7140007F-F915-4610-AE6A-45A9DD0D6B41}">
      <dgm:prSet/>
      <dgm:spPr/>
      <dgm:t>
        <a:bodyPr/>
        <a:lstStyle/>
        <a:p>
          <a:endParaRPr lang="en-US" sz="1800"/>
        </a:p>
      </dgm:t>
    </dgm:pt>
    <dgm:pt modelId="{5DEB8C05-07FF-4DF5-B74E-9E767384D866}" type="sibTrans" cxnId="{7140007F-F915-4610-AE6A-45A9DD0D6B41}">
      <dgm:prSet custT="1"/>
      <dgm:spPr/>
      <dgm:t>
        <a:bodyPr/>
        <a:lstStyle/>
        <a:p>
          <a:endParaRPr lang="en-US" sz="1800"/>
        </a:p>
      </dgm:t>
    </dgm:pt>
    <dgm:pt modelId="{3A029F90-61F7-4198-ADCF-34B6A11154F5}" type="pres">
      <dgm:prSet presAssocID="{3F806B6D-E953-4C48-908C-3174D59E272D}" presName="cycle" presStyleCnt="0">
        <dgm:presLayoutVars>
          <dgm:dir/>
          <dgm:resizeHandles val="exact"/>
        </dgm:presLayoutVars>
      </dgm:prSet>
      <dgm:spPr/>
    </dgm:pt>
    <dgm:pt modelId="{28E3B3FD-3DEA-48C2-9A38-34C2E4DACCBB}" type="pres">
      <dgm:prSet presAssocID="{9A72FADB-F45D-4707-8A65-7287C6FE6925}" presName="node" presStyleLbl="node1" presStyleIdx="0" presStyleCnt="5" custScaleX="113846">
        <dgm:presLayoutVars>
          <dgm:bulletEnabled val="1"/>
        </dgm:presLayoutVars>
      </dgm:prSet>
      <dgm:spPr/>
    </dgm:pt>
    <dgm:pt modelId="{63BFFF13-695A-4634-A828-55F2EAD6338B}" type="pres">
      <dgm:prSet presAssocID="{5DD8F7BF-B45D-407B-9F84-9DD82D3007F3}" presName="sibTrans" presStyleLbl="sibTrans2D1" presStyleIdx="0" presStyleCnt="5"/>
      <dgm:spPr/>
    </dgm:pt>
    <dgm:pt modelId="{4D5073B3-0D1B-4FFD-968A-81E5696A3FBD}" type="pres">
      <dgm:prSet presAssocID="{5DD8F7BF-B45D-407B-9F84-9DD82D3007F3}" presName="connectorText" presStyleLbl="sibTrans2D1" presStyleIdx="0" presStyleCnt="5"/>
      <dgm:spPr/>
    </dgm:pt>
    <dgm:pt modelId="{5CF62882-9801-482E-B0A9-A11BAEAC6311}" type="pres">
      <dgm:prSet presAssocID="{4AF76E2E-0C2C-4880-A593-6FD9E40CA82B}" presName="node" presStyleLbl="node1" presStyleIdx="1" presStyleCnt="5" custScaleX="117763" custScaleY="106014" custRadScaleRad="120842" custRadScaleInc="-13632">
        <dgm:presLayoutVars>
          <dgm:bulletEnabled val="1"/>
        </dgm:presLayoutVars>
      </dgm:prSet>
      <dgm:spPr/>
    </dgm:pt>
    <dgm:pt modelId="{4FA90A17-8099-482F-9773-EF3892BA865D}" type="pres">
      <dgm:prSet presAssocID="{B1B0A2D7-432F-4BE3-A1C9-E16E427877A6}" presName="sibTrans" presStyleLbl="sibTrans2D1" presStyleIdx="1" presStyleCnt="5" custScaleX="153090" custScaleY="96922" custLinFactNeighborX="8875" custLinFactNeighborY="-3017"/>
      <dgm:spPr/>
    </dgm:pt>
    <dgm:pt modelId="{AF178FD3-F879-4590-A5C8-9ECD96237429}" type="pres">
      <dgm:prSet presAssocID="{B1B0A2D7-432F-4BE3-A1C9-E16E427877A6}" presName="connectorText" presStyleLbl="sibTrans2D1" presStyleIdx="1" presStyleCnt="5"/>
      <dgm:spPr/>
    </dgm:pt>
    <dgm:pt modelId="{E785F519-02CA-4698-952C-4051EF46CAE7}" type="pres">
      <dgm:prSet presAssocID="{8B7CDFD7-6430-41C4-981E-5D496664A54A}" presName="node" presStyleLbl="node1" presStyleIdx="2" presStyleCnt="5" custScaleX="143891" custScaleY="123789" custRadScaleRad="125686" custRadScaleInc="-26904">
        <dgm:presLayoutVars>
          <dgm:bulletEnabled val="1"/>
        </dgm:presLayoutVars>
      </dgm:prSet>
      <dgm:spPr/>
    </dgm:pt>
    <dgm:pt modelId="{C901FE66-7C2F-4FB9-97D2-8E5700A23B0F}" type="pres">
      <dgm:prSet presAssocID="{9011961B-512C-4A59-A39B-8F324ADC8573}" presName="sibTrans" presStyleLbl="sibTrans2D1" presStyleIdx="2" presStyleCnt="5"/>
      <dgm:spPr/>
    </dgm:pt>
    <dgm:pt modelId="{4DA5C5D9-34C8-4230-9D4D-7B3A594479BF}" type="pres">
      <dgm:prSet presAssocID="{9011961B-512C-4A59-A39B-8F324ADC8573}" presName="connectorText" presStyleLbl="sibTrans2D1" presStyleIdx="2" presStyleCnt="5"/>
      <dgm:spPr/>
    </dgm:pt>
    <dgm:pt modelId="{7BDCAE3B-EE2D-4926-8727-EBF5DDEB40E2}" type="pres">
      <dgm:prSet presAssocID="{95170520-AAAF-4734-8C04-137FCB74C23D}" presName="node" presStyleLbl="node1" presStyleIdx="3" presStyleCnt="5" custScaleX="130908" custScaleY="123789" custRadScaleRad="112086" custRadScaleInc="9132">
        <dgm:presLayoutVars>
          <dgm:bulletEnabled val="1"/>
        </dgm:presLayoutVars>
      </dgm:prSet>
      <dgm:spPr/>
    </dgm:pt>
    <dgm:pt modelId="{12EDC5E7-A088-46E7-9767-343AD42801B1}" type="pres">
      <dgm:prSet presAssocID="{366DA741-BD9F-45EA-8E40-12E78662C1DC}" presName="sibTrans" presStyleLbl="sibTrans2D1" presStyleIdx="3" presStyleCnt="5" custScaleX="213989" custLinFactNeighborX="-22620" custLinFactNeighborY="-729"/>
      <dgm:spPr/>
    </dgm:pt>
    <dgm:pt modelId="{27BE389F-ACD3-495E-855D-3CBBBFB3CE26}" type="pres">
      <dgm:prSet presAssocID="{366DA741-BD9F-45EA-8E40-12E78662C1DC}" presName="connectorText" presStyleLbl="sibTrans2D1" presStyleIdx="3" presStyleCnt="5"/>
      <dgm:spPr/>
    </dgm:pt>
    <dgm:pt modelId="{56D899B4-CD21-48CE-9576-93351B54AD4F}" type="pres">
      <dgm:prSet presAssocID="{2FD92967-08A6-401E-9732-EDA499462C4C}" presName="node" presStyleLbl="node1" presStyleIdx="4" presStyleCnt="5" custScaleX="123505" custScaleY="116316" custRadScaleRad="123627" custRadScaleInc="-9472">
        <dgm:presLayoutVars>
          <dgm:bulletEnabled val="1"/>
        </dgm:presLayoutVars>
      </dgm:prSet>
      <dgm:spPr/>
    </dgm:pt>
    <dgm:pt modelId="{C97B1B23-F003-4832-BEAF-32AD254ABAC2}" type="pres">
      <dgm:prSet presAssocID="{5DEB8C05-07FF-4DF5-B74E-9E767384D866}" presName="sibTrans" presStyleLbl="sibTrans2D1" presStyleIdx="4" presStyleCnt="5"/>
      <dgm:spPr/>
    </dgm:pt>
    <dgm:pt modelId="{16BC0870-CDE6-4716-86C1-1DD6C9260698}" type="pres">
      <dgm:prSet presAssocID="{5DEB8C05-07FF-4DF5-B74E-9E767384D866}" presName="connectorText" presStyleLbl="sibTrans2D1" presStyleIdx="4" presStyleCnt="5"/>
      <dgm:spPr/>
    </dgm:pt>
  </dgm:ptLst>
  <dgm:cxnLst>
    <dgm:cxn modelId="{E95B7F15-B89A-4D27-AAA3-08B52E6BEA1D}" type="presOf" srcId="{5DEB8C05-07FF-4DF5-B74E-9E767384D866}" destId="{16BC0870-CDE6-4716-86C1-1DD6C9260698}" srcOrd="1" destOrd="0" presId="urn:microsoft.com/office/officeart/2005/8/layout/cycle2"/>
    <dgm:cxn modelId="{2101BD22-5C6A-4D08-B8ED-8572B7228C31}" type="presOf" srcId="{5DD8F7BF-B45D-407B-9F84-9DD82D3007F3}" destId="{63BFFF13-695A-4634-A828-55F2EAD6338B}" srcOrd="0" destOrd="0" presId="urn:microsoft.com/office/officeart/2005/8/layout/cycle2"/>
    <dgm:cxn modelId="{EC35B22C-A110-4AFF-B980-38EC2B30321C}" type="presOf" srcId="{3F806B6D-E953-4C48-908C-3174D59E272D}" destId="{3A029F90-61F7-4198-ADCF-34B6A11154F5}" srcOrd="0" destOrd="0" presId="urn:microsoft.com/office/officeart/2005/8/layout/cycle2"/>
    <dgm:cxn modelId="{1CCDA52F-C523-44F7-B791-90B5F3B74EC5}" type="presOf" srcId="{B1B0A2D7-432F-4BE3-A1C9-E16E427877A6}" destId="{AF178FD3-F879-4590-A5C8-9ECD96237429}" srcOrd="1" destOrd="0" presId="urn:microsoft.com/office/officeart/2005/8/layout/cycle2"/>
    <dgm:cxn modelId="{0C0DAE31-FA84-46F0-8F3C-717F1C75D993}" type="presOf" srcId="{8B7CDFD7-6430-41C4-981E-5D496664A54A}" destId="{E785F519-02CA-4698-952C-4051EF46CAE7}" srcOrd="0" destOrd="0" presId="urn:microsoft.com/office/officeart/2005/8/layout/cycle2"/>
    <dgm:cxn modelId="{E0625334-421E-4D6E-8F68-45EDBDDB9D56}" type="presOf" srcId="{9A72FADB-F45D-4707-8A65-7287C6FE6925}" destId="{28E3B3FD-3DEA-48C2-9A38-34C2E4DACCBB}" srcOrd="0" destOrd="0" presId="urn:microsoft.com/office/officeart/2005/8/layout/cycle2"/>
    <dgm:cxn modelId="{BC851040-5D1E-492B-AC7C-2079182ED12E}" srcId="{3F806B6D-E953-4C48-908C-3174D59E272D}" destId="{9A72FADB-F45D-4707-8A65-7287C6FE6925}" srcOrd="0" destOrd="0" parTransId="{47A7F26F-5EC1-4F44-BCD7-A3FF68F65E71}" sibTransId="{5DD8F7BF-B45D-407B-9F84-9DD82D3007F3}"/>
    <dgm:cxn modelId="{979D5047-FAA8-404F-8069-5CC7C6D54026}" type="presOf" srcId="{9011961B-512C-4A59-A39B-8F324ADC8573}" destId="{4DA5C5D9-34C8-4230-9D4D-7B3A594479BF}" srcOrd="1" destOrd="0" presId="urn:microsoft.com/office/officeart/2005/8/layout/cycle2"/>
    <dgm:cxn modelId="{870CB267-03B7-476A-8751-E631D19F542B}" type="presOf" srcId="{4AF76E2E-0C2C-4880-A593-6FD9E40CA82B}" destId="{5CF62882-9801-482E-B0A9-A11BAEAC6311}" srcOrd="0" destOrd="0" presId="urn:microsoft.com/office/officeart/2005/8/layout/cycle2"/>
    <dgm:cxn modelId="{7C0EB54C-7864-4B0D-A1DB-F5C23013D808}" srcId="{3F806B6D-E953-4C48-908C-3174D59E272D}" destId="{4AF76E2E-0C2C-4880-A593-6FD9E40CA82B}" srcOrd="1" destOrd="0" parTransId="{5A0813E2-5999-4CE0-BA65-52F3C06C7E31}" sibTransId="{B1B0A2D7-432F-4BE3-A1C9-E16E427877A6}"/>
    <dgm:cxn modelId="{1EAD8572-8274-422E-81B5-F825B6142B04}" type="presOf" srcId="{5DEB8C05-07FF-4DF5-B74E-9E767384D866}" destId="{C97B1B23-F003-4832-BEAF-32AD254ABAC2}" srcOrd="0" destOrd="0" presId="urn:microsoft.com/office/officeart/2005/8/layout/cycle2"/>
    <dgm:cxn modelId="{7140007F-F915-4610-AE6A-45A9DD0D6B41}" srcId="{3F806B6D-E953-4C48-908C-3174D59E272D}" destId="{2FD92967-08A6-401E-9732-EDA499462C4C}" srcOrd="4" destOrd="0" parTransId="{B79E4ED7-84D2-4A8D-A69D-0CD424577FE6}" sibTransId="{5DEB8C05-07FF-4DF5-B74E-9E767384D866}"/>
    <dgm:cxn modelId="{C201B38C-7A4D-4413-9D11-774B6C4B0374}" type="presOf" srcId="{B1B0A2D7-432F-4BE3-A1C9-E16E427877A6}" destId="{4FA90A17-8099-482F-9773-EF3892BA865D}" srcOrd="0" destOrd="0" presId="urn:microsoft.com/office/officeart/2005/8/layout/cycle2"/>
    <dgm:cxn modelId="{E2EB4F97-0E24-41BD-9015-DF67DC888A9A}" type="presOf" srcId="{5DD8F7BF-B45D-407B-9F84-9DD82D3007F3}" destId="{4D5073B3-0D1B-4FFD-968A-81E5696A3FBD}" srcOrd="1" destOrd="0" presId="urn:microsoft.com/office/officeart/2005/8/layout/cycle2"/>
    <dgm:cxn modelId="{5FEFAB9A-CBF0-4FBF-A572-B6B7BD65D557}" type="presOf" srcId="{95170520-AAAF-4734-8C04-137FCB74C23D}" destId="{7BDCAE3B-EE2D-4926-8727-EBF5DDEB40E2}" srcOrd="0" destOrd="0" presId="urn:microsoft.com/office/officeart/2005/8/layout/cycle2"/>
    <dgm:cxn modelId="{66823B9B-5B95-410F-8D4D-1478477AED39}" type="presOf" srcId="{366DA741-BD9F-45EA-8E40-12E78662C1DC}" destId="{12EDC5E7-A088-46E7-9767-343AD42801B1}" srcOrd="0" destOrd="0" presId="urn:microsoft.com/office/officeart/2005/8/layout/cycle2"/>
    <dgm:cxn modelId="{4E0425A2-ADA5-4471-A87F-8E3005B4A40A}" srcId="{3F806B6D-E953-4C48-908C-3174D59E272D}" destId="{95170520-AAAF-4734-8C04-137FCB74C23D}" srcOrd="3" destOrd="0" parTransId="{63545A85-BB75-47E7-B06A-A6B39831C2B2}" sibTransId="{366DA741-BD9F-45EA-8E40-12E78662C1DC}"/>
    <dgm:cxn modelId="{9E87BDB9-49A4-49D4-9811-3C15A3B18FE9}" type="presOf" srcId="{2FD92967-08A6-401E-9732-EDA499462C4C}" destId="{56D899B4-CD21-48CE-9576-93351B54AD4F}" srcOrd="0" destOrd="0" presId="urn:microsoft.com/office/officeart/2005/8/layout/cycle2"/>
    <dgm:cxn modelId="{118E63C0-D35F-4513-8A04-ACCCEDB95002}" type="presOf" srcId="{9011961B-512C-4A59-A39B-8F324ADC8573}" destId="{C901FE66-7C2F-4FB9-97D2-8E5700A23B0F}" srcOrd="0" destOrd="0" presId="urn:microsoft.com/office/officeart/2005/8/layout/cycle2"/>
    <dgm:cxn modelId="{776DE7D8-F5B6-450D-95BF-3510A5FBD2BA}" type="presOf" srcId="{366DA741-BD9F-45EA-8E40-12E78662C1DC}" destId="{27BE389F-ACD3-495E-855D-3CBBBFB3CE26}" srcOrd="1" destOrd="0" presId="urn:microsoft.com/office/officeart/2005/8/layout/cycle2"/>
    <dgm:cxn modelId="{B429F6E0-0085-4E97-92F9-528460FF4E17}" srcId="{3F806B6D-E953-4C48-908C-3174D59E272D}" destId="{8B7CDFD7-6430-41C4-981E-5D496664A54A}" srcOrd="2" destOrd="0" parTransId="{98A03409-CD9F-4921-9595-D8B938794B82}" sibTransId="{9011961B-512C-4A59-A39B-8F324ADC8573}"/>
    <dgm:cxn modelId="{A62FD141-73FD-47A2-8031-74C32CD18761}" type="presParOf" srcId="{3A029F90-61F7-4198-ADCF-34B6A11154F5}" destId="{28E3B3FD-3DEA-48C2-9A38-34C2E4DACCBB}" srcOrd="0" destOrd="0" presId="urn:microsoft.com/office/officeart/2005/8/layout/cycle2"/>
    <dgm:cxn modelId="{9AE1A51E-7B41-40B9-85A5-094BD8FF00B1}" type="presParOf" srcId="{3A029F90-61F7-4198-ADCF-34B6A11154F5}" destId="{63BFFF13-695A-4634-A828-55F2EAD6338B}" srcOrd="1" destOrd="0" presId="urn:microsoft.com/office/officeart/2005/8/layout/cycle2"/>
    <dgm:cxn modelId="{34CB6B93-D1FA-4FA3-A280-1ECF0E1A83A0}" type="presParOf" srcId="{63BFFF13-695A-4634-A828-55F2EAD6338B}" destId="{4D5073B3-0D1B-4FFD-968A-81E5696A3FBD}" srcOrd="0" destOrd="0" presId="urn:microsoft.com/office/officeart/2005/8/layout/cycle2"/>
    <dgm:cxn modelId="{6EEB7110-CB27-4281-A852-CD2744A38ADA}" type="presParOf" srcId="{3A029F90-61F7-4198-ADCF-34B6A11154F5}" destId="{5CF62882-9801-482E-B0A9-A11BAEAC6311}" srcOrd="2" destOrd="0" presId="urn:microsoft.com/office/officeart/2005/8/layout/cycle2"/>
    <dgm:cxn modelId="{A655D285-3008-4BC4-AE64-149B55A74B27}" type="presParOf" srcId="{3A029F90-61F7-4198-ADCF-34B6A11154F5}" destId="{4FA90A17-8099-482F-9773-EF3892BA865D}" srcOrd="3" destOrd="0" presId="urn:microsoft.com/office/officeart/2005/8/layout/cycle2"/>
    <dgm:cxn modelId="{61A670B0-570D-4210-9995-C949F19EBA67}" type="presParOf" srcId="{4FA90A17-8099-482F-9773-EF3892BA865D}" destId="{AF178FD3-F879-4590-A5C8-9ECD96237429}" srcOrd="0" destOrd="0" presId="urn:microsoft.com/office/officeart/2005/8/layout/cycle2"/>
    <dgm:cxn modelId="{439B82D6-78DB-4E00-B818-C2A920C2607C}" type="presParOf" srcId="{3A029F90-61F7-4198-ADCF-34B6A11154F5}" destId="{E785F519-02CA-4698-952C-4051EF46CAE7}" srcOrd="4" destOrd="0" presId="urn:microsoft.com/office/officeart/2005/8/layout/cycle2"/>
    <dgm:cxn modelId="{71CA0495-48DE-4888-A999-0199AD8E3028}" type="presParOf" srcId="{3A029F90-61F7-4198-ADCF-34B6A11154F5}" destId="{C901FE66-7C2F-4FB9-97D2-8E5700A23B0F}" srcOrd="5" destOrd="0" presId="urn:microsoft.com/office/officeart/2005/8/layout/cycle2"/>
    <dgm:cxn modelId="{9B3C7B55-D215-4A1A-A81A-BB7509BA22C5}" type="presParOf" srcId="{C901FE66-7C2F-4FB9-97D2-8E5700A23B0F}" destId="{4DA5C5D9-34C8-4230-9D4D-7B3A594479BF}" srcOrd="0" destOrd="0" presId="urn:microsoft.com/office/officeart/2005/8/layout/cycle2"/>
    <dgm:cxn modelId="{CBEB80B5-6818-4A49-A200-CD46E65F4D7A}" type="presParOf" srcId="{3A029F90-61F7-4198-ADCF-34B6A11154F5}" destId="{7BDCAE3B-EE2D-4926-8727-EBF5DDEB40E2}" srcOrd="6" destOrd="0" presId="urn:microsoft.com/office/officeart/2005/8/layout/cycle2"/>
    <dgm:cxn modelId="{7E340664-DB14-46F2-B664-C66000DC5A06}" type="presParOf" srcId="{3A029F90-61F7-4198-ADCF-34B6A11154F5}" destId="{12EDC5E7-A088-46E7-9767-343AD42801B1}" srcOrd="7" destOrd="0" presId="urn:microsoft.com/office/officeart/2005/8/layout/cycle2"/>
    <dgm:cxn modelId="{ECC5DEA4-4948-4F1F-B3D9-5C4D59FD5080}" type="presParOf" srcId="{12EDC5E7-A088-46E7-9767-343AD42801B1}" destId="{27BE389F-ACD3-495E-855D-3CBBBFB3CE26}" srcOrd="0" destOrd="0" presId="urn:microsoft.com/office/officeart/2005/8/layout/cycle2"/>
    <dgm:cxn modelId="{6C436B68-A438-41E8-A6D6-F804195B3972}" type="presParOf" srcId="{3A029F90-61F7-4198-ADCF-34B6A11154F5}" destId="{56D899B4-CD21-48CE-9576-93351B54AD4F}" srcOrd="8" destOrd="0" presId="urn:microsoft.com/office/officeart/2005/8/layout/cycle2"/>
    <dgm:cxn modelId="{AEAA95E8-F2C0-4F05-8F2D-B5425D219D0E}" type="presParOf" srcId="{3A029F90-61F7-4198-ADCF-34B6A11154F5}" destId="{C97B1B23-F003-4832-BEAF-32AD254ABAC2}" srcOrd="9" destOrd="0" presId="urn:microsoft.com/office/officeart/2005/8/layout/cycle2"/>
    <dgm:cxn modelId="{A41D0599-2532-4BB0-BE27-022109D25AD9}" type="presParOf" srcId="{C97B1B23-F003-4832-BEAF-32AD254ABAC2}" destId="{16BC0870-CDE6-4716-86C1-1DD6C9260698}"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4C0B709-8ABB-4063-9EB2-6C2263EF35B8}" type="doc">
      <dgm:prSet loTypeId="urn:microsoft.com/office/officeart/2008/layout/PictureStrips" loCatId="list" qsTypeId="urn:microsoft.com/office/officeart/2005/8/quickstyle/simple1" qsCatId="simple" csTypeId="urn:microsoft.com/office/officeart/2005/8/colors/colorful1" csCatId="colorful" phldr="1"/>
      <dgm:spPr/>
      <dgm:t>
        <a:bodyPr/>
        <a:lstStyle/>
        <a:p>
          <a:endParaRPr lang="en-US"/>
        </a:p>
      </dgm:t>
    </dgm:pt>
    <dgm:pt modelId="{8F1B0856-CFCC-4D9D-8CA2-B28000BC3B1A}">
      <dgm:prSet phldrT="[Text]" custT="1"/>
      <dgm:spPr/>
      <dgm:t>
        <a:bodyPr/>
        <a:lstStyle/>
        <a:p>
          <a:r>
            <a:rPr lang="vi-VN" sz="1800" b="0" i="0" u="none" strike="noStrike" cap="none">
              <a:effectLst/>
              <a:latin typeface="Cambria" panose="02040503050406030204" pitchFamily="18" charset="0"/>
              <a:ea typeface="Cambria" panose="02040503050406030204" pitchFamily="18" charset="0"/>
              <a:cs typeface="Calibri"/>
              <a:sym typeface="Calibri"/>
            </a:rPr>
            <a:t>Quizzes (bài trắc nghiệm nhanh) </a:t>
          </a:r>
          <a:endParaRPr lang="en-US" sz="1800" dirty="0">
            <a:latin typeface="Cambria" panose="02040503050406030204" pitchFamily="18" charset="0"/>
            <a:ea typeface="Cambria" panose="02040503050406030204" pitchFamily="18" charset="0"/>
          </a:endParaRPr>
        </a:p>
      </dgm:t>
    </dgm:pt>
    <dgm:pt modelId="{D26A5BBF-CC66-479D-AAFA-14FF4EB1DC80}" type="parTrans" cxnId="{34259513-9613-48B3-9153-3F644D5B2AAE}">
      <dgm:prSet/>
      <dgm:spPr/>
      <dgm:t>
        <a:bodyPr/>
        <a:lstStyle/>
        <a:p>
          <a:endParaRPr lang="en-US" sz="2000"/>
        </a:p>
      </dgm:t>
    </dgm:pt>
    <dgm:pt modelId="{1CEDC49B-CFAF-4EAE-BB57-80E3B12EC9A6}" type="sibTrans" cxnId="{34259513-9613-48B3-9153-3F644D5B2AAE}">
      <dgm:prSet/>
      <dgm:spPr/>
      <dgm:t>
        <a:bodyPr/>
        <a:lstStyle/>
        <a:p>
          <a:endParaRPr lang="en-US" sz="2000"/>
        </a:p>
      </dgm:t>
    </dgm:pt>
    <dgm:pt modelId="{3715C5B8-6A0A-4254-A11F-E55AE542645F}">
      <dgm:prSet phldrT="[Text]" custT="1"/>
      <dgm:spPr/>
      <dgm:t>
        <a:bodyPr/>
        <a:lstStyle/>
        <a:p>
          <a:r>
            <a:rPr lang="vi-VN" sz="1800" b="0" i="0" u="none" strike="noStrike" cap="none" dirty="0">
              <a:effectLst/>
              <a:latin typeface="Cambria" panose="02040503050406030204" pitchFamily="18" charset="0"/>
              <a:ea typeface="Cambria" panose="02040503050406030204" pitchFamily="18" charset="0"/>
              <a:cs typeface="Calibri"/>
              <a:sym typeface="Calibri"/>
            </a:rPr>
            <a:t>Interactive exercises (bài tập tương tác) </a:t>
          </a:r>
          <a:endParaRPr lang="en-US" sz="1800" dirty="0">
            <a:latin typeface="Cambria" panose="02040503050406030204" pitchFamily="18" charset="0"/>
            <a:ea typeface="Cambria" panose="02040503050406030204" pitchFamily="18" charset="0"/>
          </a:endParaRPr>
        </a:p>
      </dgm:t>
    </dgm:pt>
    <dgm:pt modelId="{8AE0B039-E401-4CFB-BD57-A79A5D89937F}" type="parTrans" cxnId="{602E8AC5-DB3F-42B4-B15C-0D3FF1F0A1B8}">
      <dgm:prSet/>
      <dgm:spPr/>
      <dgm:t>
        <a:bodyPr/>
        <a:lstStyle/>
        <a:p>
          <a:endParaRPr lang="en-US" sz="2000"/>
        </a:p>
      </dgm:t>
    </dgm:pt>
    <dgm:pt modelId="{C6C77742-BA0B-46A6-9BD6-ED14075BF32F}" type="sibTrans" cxnId="{602E8AC5-DB3F-42B4-B15C-0D3FF1F0A1B8}">
      <dgm:prSet/>
      <dgm:spPr/>
      <dgm:t>
        <a:bodyPr/>
        <a:lstStyle/>
        <a:p>
          <a:endParaRPr lang="en-US" sz="2000"/>
        </a:p>
      </dgm:t>
    </dgm:pt>
    <dgm:pt modelId="{54DB3A64-A551-4C68-BEEC-FB6D35D064A9}">
      <dgm:prSet phldrT="[Text]" custT="1"/>
      <dgm:spPr/>
      <dgm:t>
        <a:bodyPr/>
        <a:lstStyle/>
        <a:p>
          <a:r>
            <a:rPr lang="vi-VN" sz="1800" b="0" i="0" u="none" strike="noStrike" cap="none" dirty="0">
              <a:effectLst/>
              <a:latin typeface="Cambria" panose="02040503050406030204" pitchFamily="18" charset="0"/>
              <a:ea typeface="Cambria" panose="02040503050406030204" pitchFamily="18" charset="0"/>
              <a:cs typeface="Calibri"/>
              <a:sym typeface="Calibri"/>
            </a:rPr>
            <a:t>Small group discussions (thảo luận nhóm nhỏ) </a:t>
          </a:r>
          <a:endParaRPr lang="en-US" sz="1800" dirty="0">
            <a:latin typeface="Cambria" panose="02040503050406030204" pitchFamily="18" charset="0"/>
            <a:ea typeface="Cambria" panose="02040503050406030204" pitchFamily="18" charset="0"/>
          </a:endParaRPr>
        </a:p>
      </dgm:t>
    </dgm:pt>
    <dgm:pt modelId="{A5FA596A-A16A-425B-8C7D-AE3A8D36FB5F}" type="parTrans" cxnId="{144B1861-D3DC-4311-AA3E-02156B63F07E}">
      <dgm:prSet/>
      <dgm:spPr/>
      <dgm:t>
        <a:bodyPr/>
        <a:lstStyle/>
        <a:p>
          <a:endParaRPr lang="en-US"/>
        </a:p>
      </dgm:t>
    </dgm:pt>
    <dgm:pt modelId="{C5A1E6EB-E8AA-409F-BC85-4EA9B8A70DD3}" type="sibTrans" cxnId="{144B1861-D3DC-4311-AA3E-02156B63F07E}">
      <dgm:prSet/>
      <dgm:spPr/>
      <dgm:t>
        <a:bodyPr/>
        <a:lstStyle/>
        <a:p>
          <a:endParaRPr lang="en-US"/>
        </a:p>
      </dgm:t>
    </dgm:pt>
    <dgm:pt modelId="{F4C5579B-41A1-48DB-BD00-A18568C81269}">
      <dgm:prSet phldrT="[Text]" custT="1"/>
      <dgm:spPr/>
      <dgm:t>
        <a:bodyPr/>
        <a:lstStyle/>
        <a:p>
          <a:r>
            <a:rPr lang="vi-VN" sz="1800" b="0" i="0" u="none" strike="noStrike" cap="none" dirty="0">
              <a:effectLst/>
              <a:latin typeface="Cambria" panose="02040503050406030204" pitchFamily="18" charset="0"/>
              <a:ea typeface="Cambria" panose="02040503050406030204" pitchFamily="18" charset="0"/>
              <a:cs typeface="Calibri"/>
              <a:sym typeface="Calibri"/>
            </a:rPr>
            <a:t>Active summaries (tóm tắt chủ động)</a:t>
          </a:r>
          <a:endParaRPr lang="en-US" sz="1800" dirty="0">
            <a:latin typeface="Cambria" panose="02040503050406030204" pitchFamily="18" charset="0"/>
            <a:ea typeface="Cambria" panose="02040503050406030204" pitchFamily="18" charset="0"/>
          </a:endParaRPr>
        </a:p>
      </dgm:t>
    </dgm:pt>
    <dgm:pt modelId="{750A898A-256E-42BF-B621-9A5B4CCE63AD}" type="parTrans" cxnId="{124DD335-1ADF-4FF6-B66E-853804AE4066}">
      <dgm:prSet/>
      <dgm:spPr/>
      <dgm:t>
        <a:bodyPr/>
        <a:lstStyle/>
        <a:p>
          <a:endParaRPr lang="en-US"/>
        </a:p>
      </dgm:t>
    </dgm:pt>
    <dgm:pt modelId="{EC63446B-CBEC-4B93-BBBF-512AA82D8D21}" type="sibTrans" cxnId="{124DD335-1ADF-4FF6-B66E-853804AE4066}">
      <dgm:prSet/>
      <dgm:spPr/>
      <dgm:t>
        <a:bodyPr/>
        <a:lstStyle/>
        <a:p>
          <a:endParaRPr lang="en-US"/>
        </a:p>
      </dgm:t>
    </dgm:pt>
    <dgm:pt modelId="{2EA819A8-1B5E-4F62-AD41-525A92982BBE}">
      <dgm:prSet phldrT="[Text]" custT="1"/>
      <dgm:spPr/>
      <dgm:t>
        <a:bodyPr/>
        <a:lstStyle/>
        <a:p>
          <a:r>
            <a:rPr lang="vi-VN" sz="1800" b="0" i="0" u="none" strike="noStrike" cap="none" dirty="0">
              <a:effectLst/>
              <a:latin typeface="Cambria" panose="02040503050406030204" pitchFamily="18" charset="0"/>
              <a:ea typeface="Cambria" panose="02040503050406030204" pitchFamily="18" charset="0"/>
              <a:cs typeface="Calibri"/>
              <a:sym typeface="Calibri"/>
            </a:rPr>
            <a:t>Case studies (nghiên cứu tình huống) </a:t>
          </a:r>
          <a:endParaRPr lang="en-US" sz="1800" dirty="0">
            <a:latin typeface="Cambria" panose="02040503050406030204" pitchFamily="18" charset="0"/>
            <a:ea typeface="Cambria" panose="02040503050406030204" pitchFamily="18" charset="0"/>
          </a:endParaRPr>
        </a:p>
      </dgm:t>
    </dgm:pt>
    <dgm:pt modelId="{351A636F-A1BE-41F2-9A0B-80802A1E98DD}" type="parTrans" cxnId="{6AB16DBA-AC34-4397-A4CE-A2416018B693}">
      <dgm:prSet/>
      <dgm:spPr/>
      <dgm:t>
        <a:bodyPr/>
        <a:lstStyle/>
        <a:p>
          <a:endParaRPr lang="en-US"/>
        </a:p>
      </dgm:t>
    </dgm:pt>
    <dgm:pt modelId="{A389CD0F-C540-4967-AB54-19E1900881C0}" type="sibTrans" cxnId="{6AB16DBA-AC34-4397-A4CE-A2416018B693}">
      <dgm:prSet/>
      <dgm:spPr/>
      <dgm:t>
        <a:bodyPr/>
        <a:lstStyle/>
        <a:p>
          <a:endParaRPr lang="en-US"/>
        </a:p>
      </dgm:t>
    </dgm:pt>
    <dgm:pt modelId="{0FC85ACF-3F9F-44E0-9A87-016F8EBD916B}">
      <dgm:prSet phldrT="[Text]" custT="1"/>
      <dgm:spPr/>
      <dgm:t>
        <a:bodyPr/>
        <a:lstStyle/>
        <a:p>
          <a:r>
            <a:rPr lang="vi-VN" sz="1800" b="0" i="0" u="none" strike="noStrike" cap="none" dirty="0">
              <a:effectLst/>
              <a:latin typeface="Cambria" panose="02040503050406030204" pitchFamily="18" charset="0"/>
              <a:ea typeface="Cambria" panose="02040503050406030204" pitchFamily="18" charset="0"/>
              <a:cs typeface="Calibri"/>
              <a:sym typeface="Calibri"/>
            </a:rPr>
            <a:t>Q &amp; A sessions (phiên hỏi – đáp) </a:t>
          </a:r>
          <a:endParaRPr lang="en-US" sz="1800" dirty="0">
            <a:latin typeface="Cambria" panose="02040503050406030204" pitchFamily="18" charset="0"/>
            <a:ea typeface="Cambria" panose="02040503050406030204" pitchFamily="18" charset="0"/>
          </a:endParaRPr>
        </a:p>
      </dgm:t>
    </dgm:pt>
    <dgm:pt modelId="{3F895C5A-77E5-4ABF-BFEF-CC0A4041A8B7}" type="parTrans" cxnId="{0E1A0EB5-626B-4FAF-B49D-ACA79174AE1C}">
      <dgm:prSet/>
      <dgm:spPr/>
      <dgm:t>
        <a:bodyPr/>
        <a:lstStyle/>
        <a:p>
          <a:endParaRPr lang="en-US"/>
        </a:p>
      </dgm:t>
    </dgm:pt>
    <dgm:pt modelId="{77421A58-04BF-4D62-B20B-C0F35766EA47}" type="sibTrans" cxnId="{0E1A0EB5-626B-4FAF-B49D-ACA79174AE1C}">
      <dgm:prSet/>
      <dgm:spPr/>
      <dgm:t>
        <a:bodyPr/>
        <a:lstStyle/>
        <a:p>
          <a:endParaRPr lang="en-US"/>
        </a:p>
      </dgm:t>
    </dgm:pt>
    <dgm:pt modelId="{770B8F07-00BC-4610-8983-F90D876E724F}">
      <dgm:prSet phldrT="[Text]" custT="1"/>
      <dgm:spPr/>
      <dgm:t>
        <a:bodyPr/>
        <a:lstStyle/>
        <a:p>
          <a:r>
            <a:rPr lang="vi-VN" sz="1800" b="0" i="0" u="none" strike="noStrike" cap="none">
              <a:effectLst/>
              <a:latin typeface="Cambria" panose="02040503050406030204" pitchFamily="18" charset="0"/>
              <a:ea typeface="Cambria" panose="02040503050406030204" pitchFamily="18" charset="0"/>
              <a:cs typeface="Calibri"/>
              <a:sym typeface="Calibri"/>
            </a:rPr>
            <a:t>Question cards (thẻ câu hỏi) </a:t>
          </a:r>
          <a:endParaRPr lang="en-US" sz="1800" dirty="0">
            <a:latin typeface="Cambria" panose="02040503050406030204" pitchFamily="18" charset="0"/>
            <a:ea typeface="Cambria" panose="02040503050406030204" pitchFamily="18" charset="0"/>
          </a:endParaRPr>
        </a:p>
      </dgm:t>
    </dgm:pt>
    <dgm:pt modelId="{02F9F26E-2732-4AA8-96FD-C17AB38A48FD}" type="parTrans" cxnId="{C975C1D5-14C2-4AF9-B4AA-471D49A61EDE}">
      <dgm:prSet/>
      <dgm:spPr/>
      <dgm:t>
        <a:bodyPr/>
        <a:lstStyle/>
        <a:p>
          <a:endParaRPr lang="en-US"/>
        </a:p>
      </dgm:t>
    </dgm:pt>
    <dgm:pt modelId="{967A4503-2FAD-4EC8-A320-DFBDAF9DAD06}" type="sibTrans" cxnId="{C975C1D5-14C2-4AF9-B4AA-471D49A61EDE}">
      <dgm:prSet/>
      <dgm:spPr/>
      <dgm:t>
        <a:bodyPr/>
        <a:lstStyle/>
        <a:p>
          <a:endParaRPr lang="en-US"/>
        </a:p>
      </dgm:t>
    </dgm:pt>
    <dgm:pt modelId="{669A923D-1595-4640-9408-359116C3E64E}">
      <dgm:prSet phldrT="[Text]" custT="1"/>
      <dgm:spPr/>
      <dgm:t>
        <a:bodyPr/>
        <a:lstStyle/>
        <a:p>
          <a:r>
            <a:rPr lang="vi-VN" sz="1800" b="0" i="0" u="none" strike="noStrike" cap="none" dirty="0">
              <a:effectLst/>
              <a:latin typeface="Cambria" panose="02040503050406030204" pitchFamily="18" charset="0"/>
              <a:ea typeface="Cambria" panose="02040503050406030204" pitchFamily="18" charset="0"/>
              <a:cs typeface="Calibri"/>
              <a:sym typeface="Calibri"/>
            </a:rPr>
            <a:t>Role-playing (đóng vai) </a:t>
          </a:r>
          <a:endParaRPr lang="en-US" sz="1800" dirty="0">
            <a:latin typeface="Cambria" panose="02040503050406030204" pitchFamily="18" charset="0"/>
            <a:ea typeface="Cambria" panose="02040503050406030204" pitchFamily="18" charset="0"/>
          </a:endParaRPr>
        </a:p>
      </dgm:t>
    </dgm:pt>
    <dgm:pt modelId="{9DB7A0F2-9426-4882-9C0B-43F483588D79}" type="parTrans" cxnId="{C9B86424-4F10-469B-BC4C-F414DD354BDE}">
      <dgm:prSet/>
      <dgm:spPr/>
      <dgm:t>
        <a:bodyPr/>
        <a:lstStyle/>
        <a:p>
          <a:endParaRPr lang="en-US"/>
        </a:p>
      </dgm:t>
    </dgm:pt>
    <dgm:pt modelId="{67D50067-B19F-4792-9D1C-777ADE680AF4}" type="sibTrans" cxnId="{C9B86424-4F10-469B-BC4C-F414DD354BDE}">
      <dgm:prSet/>
      <dgm:spPr/>
      <dgm:t>
        <a:bodyPr/>
        <a:lstStyle/>
        <a:p>
          <a:endParaRPr lang="en-US"/>
        </a:p>
      </dgm:t>
    </dgm:pt>
    <dgm:pt modelId="{7D55CFBB-BDA1-4FD1-A841-4ECCA6896B0A}">
      <dgm:prSet phldrT="[Text]" custT="1"/>
      <dgm:spPr/>
      <dgm:t>
        <a:bodyPr/>
        <a:lstStyle/>
        <a:p>
          <a:r>
            <a:rPr lang="vi-VN" sz="1800" b="0" i="0" u="none" strike="noStrike" cap="none">
              <a:effectLst/>
              <a:latin typeface="Cambria" panose="02040503050406030204" pitchFamily="18" charset="0"/>
              <a:ea typeface="Cambria" panose="02040503050406030204" pitchFamily="18" charset="0"/>
              <a:cs typeface="Calibri"/>
              <a:sym typeface="Calibri"/>
            </a:rPr>
            <a:t>Participant inputs (đóng góp của học viên) </a:t>
          </a:r>
          <a:endParaRPr lang="en-US" sz="1800" dirty="0">
            <a:latin typeface="Cambria" panose="02040503050406030204" pitchFamily="18" charset="0"/>
            <a:ea typeface="Cambria" panose="02040503050406030204" pitchFamily="18" charset="0"/>
          </a:endParaRPr>
        </a:p>
      </dgm:t>
    </dgm:pt>
    <dgm:pt modelId="{B1C4DBD4-2C7A-4826-BCCD-598989BA68E3}" type="parTrans" cxnId="{A34DEADA-B0C6-4136-9228-FB4377C6E1BD}">
      <dgm:prSet/>
      <dgm:spPr/>
      <dgm:t>
        <a:bodyPr/>
        <a:lstStyle/>
        <a:p>
          <a:endParaRPr lang="en-US"/>
        </a:p>
      </dgm:t>
    </dgm:pt>
    <dgm:pt modelId="{4A3FBEE7-D04C-4822-8914-8F14E1B58C24}" type="sibTrans" cxnId="{A34DEADA-B0C6-4136-9228-FB4377C6E1BD}">
      <dgm:prSet/>
      <dgm:spPr/>
      <dgm:t>
        <a:bodyPr/>
        <a:lstStyle/>
        <a:p>
          <a:endParaRPr lang="en-US"/>
        </a:p>
      </dgm:t>
    </dgm:pt>
    <dgm:pt modelId="{95C35B77-80DB-40B1-BD43-647C0BF05474}">
      <dgm:prSet phldrT="[Text]" custT="1"/>
      <dgm:spPr/>
      <dgm:t>
        <a:bodyPr/>
        <a:lstStyle/>
        <a:p>
          <a:r>
            <a:rPr lang="vi-VN" sz="1800" b="0" i="0" u="none" strike="noStrike" cap="none" dirty="0">
              <a:effectLst/>
              <a:latin typeface="Cambria" panose="02040503050406030204" pitchFamily="18" charset="0"/>
              <a:ea typeface="Cambria" panose="02040503050406030204" pitchFamily="18" charset="0"/>
              <a:cs typeface="Calibri"/>
              <a:sym typeface="Calibri"/>
            </a:rPr>
            <a:t>Demonstrations (trình diễn/thực hành mẫu) </a:t>
          </a:r>
          <a:endParaRPr lang="en-US" sz="1800" dirty="0">
            <a:latin typeface="Cambria" panose="02040503050406030204" pitchFamily="18" charset="0"/>
            <a:ea typeface="Cambria" panose="02040503050406030204" pitchFamily="18" charset="0"/>
          </a:endParaRPr>
        </a:p>
      </dgm:t>
    </dgm:pt>
    <dgm:pt modelId="{9D746023-D6FF-4FB3-9111-B0F9273120A6}" type="parTrans" cxnId="{52F98A17-AC85-4E0A-A683-CF38AB83BD49}">
      <dgm:prSet/>
      <dgm:spPr/>
      <dgm:t>
        <a:bodyPr/>
        <a:lstStyle/>
        <a:p>
          <a:endParaRPr lang="en-US"/>
        </a:p>
      </dgm:t>
    </dgm:pt>
    <dgm:pt modelId="{41B236E6-AE51-4007-9FA2-1BF43141CCE3}" type="sibTrans" cxnId="{52F98A17-AC85-4E0A-A683-CF38AB83BD49}">
      <dgm:prSet/>
      <dgm:spPr/>
      <dgm:t>
        <a:bodyPr/>
        <a:lstStyle/>
        <a:p>
          <a:endParaRPr lang="en-US"/>
        </a:p>
      </dgm:t>
    </dgm:pt>
    <dgm:pt modelId="{DCDCE6FA-3539-4A75-8220-ED5A3A726C40}" type="pres">
      <dgm:prSet presAssocID="{B4C0B709-8ABB-4063-9EB2-6C2263EF35B8}" presName="Name0" presStyleCnt="0">
        <dgm:presLayoutVars>
          <dgm:dir/>
          <dgm:resizeHandles val="exact"/>
        </dgm:presLayoutVars>
      </dgm:prSet>
      <dgm:spPr/>
    </dgm:pt>
    <dgm:pt modelId="{8B13ED11-404F-41FD-BBAC-4313C4550B6E}" type="pres">
      <dgm:prSet presAssocID="{8F1B0856-CFCC-4D9D-8CA2-B28000BC3B1A}" presName="composite" presStyleCnt="0"/>
      <dgm:spPr/>
    </dgm:pt>
    <dgm:pt modelId="{F455B9FB-5D9F-4E68-AA99-F171B4227975}" type="pres">
      <dgm:prSet presAssocID="{8F1B0856-CFCC-4D9D-8CA2-B28000BC3B1A}" presName="rect1" presStyleLbl="trAlignAcc1" presStyleIdx="0" presStyleCnt="10">
        <dgm:presLayoutVars>
          <dgm:bulletEnabled val="1"/>
        </dgm:presLayoutVars>
      </dgm:prSet>
      <dgm:spPr/>
    </dgm:pt>
    <dgm:pt modelId="{49F1D705-B503-43A7-A9DD-F99EF11DFE95}" type="pres">
      <dgm:prSet presAssocID="{8F1B0856-CFCC-4D9D-8CA2-B28000BC3B1A}" presName="rect2" presStyleLbl="fgImgPlace1" presStyleIdx="0" presStyleCnt="10"/>
      <dgm:spPr/>
    </dgm:pt>
    <dgm:pt modelId="{090AC476-F86C-4FB7-A403-FE632EAD2644}" type="pres">
      <dgm:prSet presAssocID="{1CEDC49B-CFAF-4EAE-BB57-80E3B12EC9A6}" presName="sibTrans" presStyleCnt="0"/>
      <dgm:spPr/>
    </dgm:pt>
    <dgm:pt modelId="{A58AA57A-0B30-4129-8D24-8BEF747006A9}" type="pres">
      <dgm:prSet presAssocID="{3715C5B8-6A0A-4254-A11F-E55AE542645F}" presName="composite" presStyleCnt="0"/>
      <dgm:spPr/>
    </dgm:pt>
    <dgm:pt modelId="{31A86910-CFC7-4D9F-916E-E6BC7C73F302}" type="pres">
      <dgm:prSet presAssocID="{3715C5B8-6A0A-4254-A11F-E55AE542645F}" presName="rect1" presStyleLbl="trAlignAcc1" presStyleIdx="1" presStyleCnt="10">
        <dgm:presLayoutVars>
          <dgm:bulletEnabled val="1"/>
        </dgm:presLayoutVars>
      </dgm:prSet>
      <dgm:spPr/>
    </dgm:pt>
    <dgm:pt modelId="{03E7FA2D-8DD0-425D-8311-3D6E7B8DB89B}" type="pres">
      <dgm:prSet presAssocID="{3715C5B8-6A0A-4254-A11F-E55AE542645F}" presName="rect2" presStyleLbl="fgImgPlace1" presStyleIdx="1" presStyleCnt="10"/>
      <dgm:spPr/>
    </dgm:pt>
    <dgm:pt modelId="{54280FFF-68CD-486F-A783-E74E939AB846}" type="pres">
      <dgm:prSet presAssocID="{C6C77742-BA0B-46A6-9BD6-ED14075BF32F}" presName="sibTrans" presStyleCnt="0"/>
      <dgm:spPr/>
    </dgm:pt>
    <dgm:pt modelId="{42F6ACB1-212E-4B19-A4CC-F6BC5C1EED95}" type="pres">
      <dgm:prSet presAssocID="{54DB3A64-A551-4C68-BEEC-FB6D35D064A9}" presName="composite" presStyleCnt="0"/>
      <dgm:spPr/>
    </dgm:pt>
    <dgm:pt modelId="{4AF38402-D3F5-460C-8DD7-BFDA5447330E}" type="pres">
      <dgm:prSet presAssocID="{54DB3A64-A551-4C68-BEEC-FB6D35D064A9}" presName="rect1" presStyleLbl="trAlignAcc1" presStyleIdx="2" presStyleCnt="10">
        <dgm:presLayoutVars>
          <dgm:bulletEnabled val="1"/>
        </dgm:presLayoutVars>
      </dgm:prSet>
      <dgm:spPr/>
    </dgm:pt>
    <dgm:pt modelId="{9807A46E-EE48-44F4-9970-FF1886D4FBFD}" type="pres">
      <dgm:prSet presAssocID="{54DB3A64-A551-4C68-BEEC-FB6D35D064A9}" presName="rect2" presStyleLbl="fgImgPlace1" presStyleIdx="2" presStyleCnt="10"/>
      <dgm:spPr/>
    </dgm:pt>
    <dgm:pt modelId="{3BEC3032-F93B-40B1-8F47-3B20E408C618}" type="pres">
      <dgm:prSet presAssocID="{C5A1E6EB-E8AA-409F-BC85-4EA9B8A70DD3}" presName="sibTrans" presStyleCnt="0"/>
      <dgm:spPr/>
    </dgm:pt>
    <dgm:pt modelId="{1EB1A83C-595C-413A-A4AE-108B9D37FBA0}" type="pres">
      <dgm:prSet presAssocID="{F4C5579B-41A1-48DB-BD00-A18568C81269}" presName="composite" presStyleCnt="0"/>
      <dgm:spPr/>
    </dgm:pt>
    <dgm:pt modelId="{76465C0B-E2D2-4C8D-A1DD-56F36662FB16}" type="pres">
      <dgm:prSet presAssocID="{F4C5579B-41A1-48DB-BD00-A18568C81269}" presName="rect1" presStyleLbl="trAlignAcc1" presStyleIdx="3" presStyleCnt="10">
        <dgm:presLayoutVars>
          <dgm:bulletEnabled val="1"/>
        </dgm:presLayoutVars>
      </dgm:prSet>
      <dgm:spPr/>
    </dgm:pt>
    <dgm:pt modelId="{0682808A-AF79-4BBE-B3FE-884EA889525D}" type="pres">
      <dgm:prSet presAssocID="{F4C5579B-41A1-48DB-BD00-A18568C81269}" presName="rect2" presStyleLbl="fgImgPlace1" presStyleIdx="3" presStyleCnt="10"/>
      <dgm:spPr/>
    </dgm:pt>
    <dgm:pt modelId="{BF6EDC78-F5AD-446E-9A42-D124E236D02C}" type="pres">
      <dgm:prSet presAssocID="{EC63446B-CBEC-4B93-BBBF-512AA82D8D21}" presName="sibTrans" presStyleCnt="0"/>
      <dgm:spPr/>
    </dgm:pt>
    <dgm:pt modelId="{3AAB520D-504F-44CA-8D6C-E1B58244ACEE}" type="pres">
      <dgm:prSet presAssocID="{2EA819A8-1B5E-4F62-AD41-525A92982BBE}" presName="composite" presStyleCnt="0"/>
      <dgm:spPr/>
    </dgm:pt>
    <dgm:pt modelId="{13C624CE-2D56-4BB2-94D4-41D2EB559E48}" type="pres">
      <dgm:prSet presAssocID="{2EA819A8-1B5E-4F62-AD41-525A92982BBE}" presName="rect1" presStyleLbl="trAlignAcc1" presStyleIdx="4" presStyleCnt="10">
        <dgm:presLayoutVars>
          <dgm:bulletEnabled val="1"/>
        </dgm:presLayoutVars>
      </dgm:prSet>
      <dgm:spPr/>
    </dgm:pt>
    <dgm:pt modelId="{8186FD01-C0FF-4850-85D7-646FEB22A7B7}" type="pres">
      <dgm:prSet presAssocID="{2EA819A8-1B5E-4F62-AD41-525A92982BBE}" presName="rect2" presStyleLbl="fgImgPlace1" presStyleIdx="4" presStyleCnt="10"/>
      <dgm:spPr/>
    </dgm:pt>
    <dgm:pt modelId="{D0B00E8F-B197-484C-ABDE-4CE488F30613}" type="pres">
      <dgm:prSet presAssocID="{A389CD0F-C540-4967-AB54-19E1900881C0}" presName="sibTrans" presStyleCnt="0"/>
      <dgm:spPr/>
    </dgm:pt>
    <dgm:pt modelId="{342A3021-A8A1-478D-A4F3-91149513381F}" type="pres">
      <dgm:prSet presAssocID="{0FC85ACF-3F9F-44E0-9A87-016F8EBD916B}" presName="composite" presStyleCnt="0"/>
      <dgm:spPr/>
    </dgm:pt>
    <dgm:pt modelId="{253D5D1E-EDD5-47E8-91AA-EA6D4150B101}" type="pres">
      <dgm:prSet presAssocID="{0FC85ACF-3F9F-44E0-9A87-016F8EBD916B}" presName="rect1" presStyleLbl="trAlignAcc1" presStyleIdx="5" presStyleCnt="10">
        <dgm:presLayoutVars>
          <dgm:bulletEnabled val="1"/>
        </dgm:presLayoutVars>
      </dgm:prSet>
      <dgm:spPr/>
    </dgm:pt>
    <dgm:pt modelId="{313A2641-6BDB-43F4-9F0B-683A9145BB09}" type="pres">
      <dgm:prSet presAssocID="{0FC85ACF-3F9F-44E0-9A87-016F8EBD916B}" presName="rect2" presStyleLbl="fgImgPlace1" presStyleIdx="5" presStyleCnt="10"/>
      <dgm:spPr/>
    </dgm:pt>
    <dgm:pt modelId="{6BF1D343-1E4B-4ECA-A0EA-C22205D2BD0A}" type="pres">
      <dgm:prSet presAssocID="{77421A58-04BF-4D62-B20B-C0F35766EA47}" presName="sibTrans" presStyleCnt="0"/>
      <dgm:spPr/>
    </dgm:pt>
    <dgm:pt modelId="{EA2B55E1-1D34-4FB5-ABA2-B2A34256A41D}" type="pres">
      <dgm:prSet presAssocID="{770B8F07-00BC-4610-8983-F90D876E724F}" presName="composite" presStyleCnt="0"/>
      <dgm:spPr/>
    </dgm:pt>
    <dgm:pt modelId="{DCCA5511-DB17-4105-82E4-AE161A61813B}" type="pres">
      <dgm:prSet presAssocID="{770B8F07-00BC-4610-8983-F90D876E724F}" presName="rect1" presStyleLbl="trAlignAcc1" presStyleIdx="6" presStyleCnt="10">
        <dgm:presLayoutVars>
          <dgm:bulletEnabled val="1"/>
        </dgm:presLayoutVars>
      </dgm:prSet>
      <dgm:spPr/>
    </dgm:pt>
    <dgm:pt modelId="{BA966388-B908-4B95-83A1-1E4C652A5AF8}" type="pres">
      <dgm:prSet presAssocID="{770B8F07-00BC-4610-8983-F90D876E724F}" presName="rect2" presStyleLbl="fgImgPlace1" presStyleIdx="6" presStyleCnt="10"/>
      <dgm:spPr/>
    </dgm:pt>
    <dgm:pt modelId="{C8A3A763-EB3C-4D51-AB92-C5176AB57434}" type="pres">
      <dgm:prSet presAssocID="{967A4503-2FAD-4EC8-A320-DFBDAF9DAD06}" presName="sibTrans" presStyleCnt="0"/>
      <dgm:spPr/>
    </dgm:pt>
    <dgm:pt modelId="{DB3F5C15-5D44-4F1C-8056-F606F8A45C0A}" type="pres">
      <dgm:prSet presAssocID="{669A923D-1595-4640-9408-359116C3E64E}" presName="composite" presStyleCnt="0"/>
      <dgm:spPr/>
    </dgm:pt>
    <dgm:pt modelId="{0929F9AB-412D-44D2-811D-CDF42307849F}" type="pres">
      <dgm:prSet presAssocID="{669A923D-1595-4640-9408-359116C3E64E}" presName="rect1" presStyleLbl="trAlignAcc1" presStyleIdx="7" presStyleCnt="10">
        <dgm:presLayoutVars>
          <dgm:bulletEnabled val="1"/>
        </dgm:presLayoutVars>
      </dgm:prSet>
      <dgm:spPr/>
    </dgm:pt>
    <dgm:pt modelId="{F64E9CBA-B6E4-4B7E-82C2-495E6491031F}" type="pres">
      <dgm:prSet presAssocID="{669A923D-1595-4640-9408-359116C3E64E}" presName="rect2" presStyleLbl="fgImgPlace1" presStyleIdx="7" presStyleCnt="10"/>
      <dgm:spPr/>
    </dgm:pt>
    <dgm:pt modelId="{4E9E0353-E393-4F9D-8B79-2E4B19AF0F17}" type="pres">
      <dgm:prSet presAssocID="{67D50067-B19F-4792-9D1C-777ADE680AF4}" presName="sibTrans" presStyleCnt="0"/>
      <dgm:spPr/>
    </dgm:pt>
    <dgm:pt modelId="{77EADE3A-60B0-4F8C-87B0-ED175F9B5548}" type="pres">
      <dgm:prSet presAssocID="{7D55CFBB-BDA1-4FD1-A841-4ECCA6896B0A}" presName="composite" presStyleCnt="0"/>
      <dgm:spPr/>
    </dgm:pt>
    <dgm:pt modelId="{D4086A90-EAF0-4E56-B9EA-3D5796B15FCE}" type="pres">
      <dgm:prSet presAssocID="{7D55CFBB-BDA1-4FD1-A841-4ECCA6896B0A}" presName="rect1" presStyleLbl="trAlignAcc1" presStyleIdx="8" presStyleCnt="10">
        <dgm:presLayoutVars>
          <dgm:bulletEnabled val="1"/>
        </dgm:presLayoutVars>
      </dgm:prSet>
      <dgm:spPr/>
    </dgm:pt>
    <dgm:pt modelId="{76694265-B083-49DD-81B1-8020E0B98285}" type="pres">
      <dgm:prSet presAssocID="{7D55CFBB-BDA1-4FD1-A841-4ECCA6896B0A}" presName="rect2" presStyleLbl="fgImgPlace1" presStyleIdx="8" presStyleCnt="10"/>
      <dgm:spPr/>
    </dgm:pt>
    <dgm:pt modelId="{DA446FE8-6257-47A6-BD9E-5F716A05B16A}" type="pres">
      <dgm:prSet presAssocID="{4A3FBEE7-D04C-4822-8914-8F14E1B58C24}" presName="sibTrans" presStyleCnt="0"/>
      <dgm:spPr/>
    </dgm:pt>
    <dgm:pt modelId="{6EDDA36F-F1BA-42F3-A4F4-0EAC2766478F}" type="pres">
      <dgm:prSet presAssocID="{95C35B77-80DB-40B1-BD43-647C0BF05474}" presName="composite" presStyleCnt="0"/>
      <dgm:spPr/>
    </dgm:pt>
    <dgm:pt modelId="{28127C91-A599-4FD2-B5EE-C5A30B19888A}" type="pres">
      <dgm:prSet presAssocID="{95C35B77-80DB-40B1-BD43-647C0BF05474}" presName="rect1" presStyleLbl="trAlignAcc1" presStyleIdx="9" presStyleCnt="10">
        <dgm:presLayoutVars>
          <dgm:bulletEnabled val="1"/>
        </dgm:presLayoutVars>
      </dgm:prSet>
      <dgm:spPr/>
    </dgm:pt>
    <dgm:pt modelId="{E484D8B9-02E0-49FC-B21A-04020E611CE3}" type="pres">
      <dgm:prSet presAssocID="{95C35B77-80DB-40B1-BD43-647C0BF05474}" presName="rect2" presStyleLbl="fgImgPlace1" presStyleIdx="9" presStyleCnt="10"/>
      <dgm:spPr/>
    </dgm:pt>
  </dgm:ptLst>
  <dgm:cxnLst>
    <dgm:cxn modelId="{03AF4709-2178-4323-AC5C-4E8B842A8A18}" type="presOf" srcId="{8F1B0856-CFCC-4D9D-8CA2-B28000BC3B1A}" destId="{F455B9FB-5D9F-4E68-AA99-F171B4227975}" srcOrd="0" destOrd="0" presId="urn:microsoft.com/office/officeart/2008/layout/PictureStrips"/>
    <dgm:cxn modelId="{34259513-9613-48B3-9153-3F644D5B2AAE}" srcId="{B4C0B709-8ABB-4063-9EB2-6C2263EF35B8}" destId="{8F1B0856-CFCC-4D9D-8CA2-B28000BC3B1A}" srcOrd="0" destOrd="0" parTransId="{D26A5BBF-CC66-479D-AAFA-14FF4EB1DC80}" sibTransId="{1CEDC49B-CFAF-4EAE-BB57-80E3B12EC9A6}"/>
    <dgm:cxn modelId="{52F98A17-AC85-4E0A-A683-CF38AB83BD49}" srcId="{B4C0B709-8ABB-4063-9EB2-6C2263EF35B8}" destId="{95C35B77-80DB-40B1-BD43-647C0BF05474}" srcOrd="9" destOrd="0" parTransId="{9D746023-D6FF-4FB3-9111-B0F9273120A6}" sibTransId="{41B236E6-AE51-4007-9FA2-1BF43141CCE3}"/>
    <dgm:cxn modelId="{C9B86424-4F10-469B-BC4C-F414DD354BDE}" srcId="{B4C0B709-8ABB-4063-9EB2-6C2263EF35B8}" destId="{669A923D-1595-4640-9408-359116C3E64E}" srcOrd="7" destOrd="0" parTransId="{9DB7A0F2-9426-4882-9C0B-43F483588D79}" sibTransId="{67D50067-B19F-4792-9D1C-777ADE680AF4}"/>
    <dgm:cxn modelId="{45643A26-3FFF-49ED-9AC0-58C8176A16D7}" type="presOf" srcId="{B4C0B709-8ABB-4063-9EB2-6C2263EF35B8}" destId="{DCDCE6FA-3539-4A75-8220-ED5A3A726C40}" srcOrd="0" destOrd="0" presId="urn:microsoft.com/office/officeart/2008/layout/PictureStrips"/>
    <dgm:cxn modelId="{98AC4F2B-FB3E-4C12-9828-15C0D48CE561}" type="presOf" srcId="{669A923D-1595-4640-9408-359116C3E64E}" destId="{0929F9AB-412D-44D2-811D-CDF42307849F}" srcOrd="0" destOrd="0" presId="urn:microsoft.com/office/officeart/2008/layout/PictureStrips"/>
    <dgm:cxn modelId="{124DD335-1ADF-4FF6-B66E-853804AE4066}" srcId="{B4C0B709-8ABB-4063-9EB2-6C2263EF35B8}" destId="{F4C5579B-41A1-48DB-BD00-A18568C81269}" srcOrd="3" destOrd="0" parTransId="{750A898A-256E-42BF-B621-9A5B4CCE63AD}" sibTransId="{EC63446B-CBEC-4B93-BBBF-512AA82D8D21}"/>
    <dgm:cxn modelId="{144B1861-D3DC-4311-AA3E-02156B63F07E}" srcId="{B4C0B709-8ABB-4063-9EB2-6C2263EF35B8}" destId="{54DB3A64-A551-4C68-BEEC-FB6D35D064A9}" srcOrd="2" destOrd="0" parTransId="{A5FA596A-A16A-425B-8C7D-AE3A8D36FB5F}" sibTransId="{C5A1E6EB-E8AA-409F-BC85-4EA9B8A70DD3}"/>
    <dgm:cxn modelId="{F038AA44-CA2B-4B44-8FF9-1E32CD44C752}" type="presOf" srcId="{95C35B77-80DB-40B1-BD43-647C0BF05474}" destId="{28127C91-A599-4FD2-B5EE-C5A30B19888A}" srcOrd="0" destOrd="0" presId="urn:microsoft.com/office/officeart/2008/layout/PictureStrips"/>
    <dgm:cxn modelId="{32AF7171-97B9-420B-91FE-BF2EA681BE03}" type="presOf" srcId="{3715C5B8-6A0A-4254-A11F-E55AE542645F}" destId="{31A86910-CFC7-4D9F-916E-E6BC7C73F302}" srcOrd="0" destOrd="0" presId="urn:microsoft.com/office/officeart/2008/layout/PictureStrips"/>
    <dgm:cxn modelId="{4D585256-BE62-42B4-978C-66B10E708890}" type="presOf" srcId="{F4C5579B-41A1-48DB-BD00-A18568C81269}" destId="{76465C0B-E2D2-4C8D-A1DD-56F36662FB16}" srcOrd="0" destOrd="0" presId="urn:microsoft.com/office/officeart/2008/layout/PictureStrips"/>
    <dgm:cxn modelId="{53787258-27D3-4D3D-90AE-F081432933F7}" type="presOf" srcId="{2EA819A8-1B5E-4F62-AD41-525A92982BBE}" destId="{13C624CE-2D56-4BB2-94D4-41D2EB559E48}" srcOrd="0" destOrd="0" presId="urn:microsoft.com/office/officeart/2008/layout/PictureStrips"/>
    <dgm:cxn modelId="{EF228299-32D2-4665-878B-896630A7D8A4}" type="presOf" srcId="{7D55CFBB-BDA1-4FD1-A841-4ECCA6896B0A}" destId="{D4086A90-EAF0-4E56-B9EA-3D5796B15FCE}" srcOrd="0" destOrd="0" presId="urn:microsoft.com/office/officeart/2008/layout/PictureStrips"/>
    <dgm:cxn modelId="{A45F43B1-65AD-4E5D-8CD4-2786CB691F86}" type="presOf" srcId="{0FC85ACF-3F9F-44E0-9A87-016F8EBD916B}" destId="{253D5D1E-EDD5-47E8-91AA-EA6D4150B101}" srcOrd="0" destOrd="0" presId="urn:microsoft.com/office/officeart/2008/layout/PictureStrips"/>
    <dgm:cxn modelId="{0DD17FB3-23CB-4471-8294-E90D566E913F}" type="presOf" srcId="{54DB3A64-A551-4C68-BEEC-FB6D35D064A9}" destId="{4AF38402-D3F5-460C-8DD7-BFDA5447330E}" srcOrd="0" destOrd="0" presId="urn:microsoft.com/office/officeart/2008/layout/PictureStrips"/>
    <dgm:cxn modelId="{0E1A0EB5-626B-4FAF-B49D-ACA79174AE1C}" srcId="{B4C0B709-8ABB-4063-9EB2-6C2263EF35B8}" destId="{0FC85ACF-3F9F-44E0-9A87-016F8EBD916B}" srcOrd="5" destOrd="0" parTransId="{3F895C5A-77E5-4ABF-BFEF-CC0A4041A8B7}" sibTransId="{77421A58-04BF-4D62-B20B-C0F35766EA47}"/>
    <dgm:cxn modelId="{6AB16DBA-AC34-4397-A4CE-A2416018B693}" srcId="{B4C0B709-8ABB-4063-9EB2-6C2263EF35B8}" destId="{2EA819A8-1B5E-4F62-AD41-525A92982BBE}" srcOrd="4" destOrd="0" parTransId="{351A636F-A1BE-41F2-9A0B-80802A1E98DD}" sibTransId="{A389CD0F-C540-4967-AB54-19E1900881C0}"/>
    <dgm:cxn modelId="{602E8AC5-DB3F-42B4-B15C-0D3FF1F0A1B8}" srcId="{B4C0B709-8ABB-4063-9EB2-6C2263EF35B8}" destId="{3715C5B8-6A0A-4254-A11F-E55AE542645F}" srcOrd="1" destOrd="0" parTransId="{8AE0B039-E401-4CFB-BD57-A79A5D89937F}" sibTransId="{C6C77742-BA0B-46A6-9BD6-ED14075BF32F}"/>
    <dgm:cxn modelId="{C975C1D5-14C2-4AF9-B4AA-471D49A61EDE}" srcId="{B4C0B709-8ABB-4063-9EB2-6C2263EF35B8}" destId="{770B8F07-00BC-4610-8983-F90D876E724F}" srcOrd="6" destOrd="0" parTransId="{02F9F26E-2732-4AA8-96FD-C17AB38A48FD}" sibTransId="{967A4503-2FAD-4EC8-A320-DFBDAF9DAD06}"/>
    <dgm:cxn modelId="{A34DEADA-B0C6-4136-9228-FB4377C6E1BD}" srcId="{B4C0B709-8ABB-4063-9EB2-6C2263EF35B8}" destId="{7D55CFBB-BDA1-4FD1-A841-4ECCA6896B0A}" srcOrd="8" destOrd="0" parTransId="{B1C4DBD4-2C7A-4826-BCCD-598989BA68E3}" sibTransId="{4A3FBEE7-D04C-4822-8914-8F14E1B58C24}"/>
    <dgm:cxn modelId="{951CA3EC-C53C-4A28-AB4D-59647AA86954}" type="presOf" srcId="{770B8F07-00BC-4610-8983-F90D876E724F}" destId="{DCCA5511-DB17-4105-82E4-AE161A61813B}" srcOrd="0" destOrd="0" presId="urn:microsoft.com/office/officeart/2008/layout/PictureStrips"/>
    <dgm:cxn modelId="{0D2D54A1-397C-4316-ABAE-4800C6D25EDE}" type="presParOf" srcId="{DCDCE6FA-3539-4A75-8220-ED5A3A726C40}" destId="{8B13ED11-404F-41FD-BBAC-4313C4550B6E}" srcOrd="0" destOrd="0" presId="urn:microsoft.com/office/officeart/2008/layout/PictureStrips"/>
    <dgm:cxn modelId="{53E7805E-8531-4CC3-96E0-C8635146F7F1}" type="presParOf" srcId="{8B13ED11-404F-41FD-BBAC-4313C4550B6E}" destId="{F455B9FB-5D9F-4E68-AA99-F171B4227975}" srcOrd="0" destOrd="0" presId="urn:microsoft.com/office/officeart/2008/layout/PictureStrips"/>
    <dgm:cxn modelId="{C61035DB-6DF8-47A8-BC54-815F0C1D312F}" type="presParOf" srcId="{8B13ED11-404F-41FD-BBAC-4313C4550B6E}" destId="{49F1D705-B503-43A7-A9DD-F99EF11DFE95}" srcOrd="1" destOrd="0" presId="urn:microsoft.com/office/officeart/2008/layout/PictureStrips"/>
    <dgm:cxn modelId="{881BF908-0BA5-439D-B8EF-C540719CAFCD}" type="presParOf" srcId="{DCDCE6FA-3539-4A75-8220-ED5A3A726C40}" destId="{090AC476-F86C-4FB7-A403-FE632EAD2644}" srcOrd="1" destOrd="0" presId="urn:microsoft.com/office/officeart/2008/layout/PictureStrips"/>
    <dgm:cxn modelId="{F3091951-17B6-4EA9-8282-FFE56CDC91D9}" type="presParOf" srcId="{DCDCE6FA-3539-4A75-8220-ED5A3A726C40}" destId="{A58AA57A-0B30-4129-8D24-8BEF747006A9}" srcOrd="2" destOrd="0" presId="urn:microsoft.com/office/officeart/2008/layout/PictureStrips"/>
    <dgm:cxn modelId="{8C65EF46-22AD-46DA-B5CB-5C72E80A4B78}" type="presParOf" srcId="{A58AA57A-0B30-4129-8D24-8BEF747006A9}" destId="{31A86910-CFC7-4D9F-916E-E6BC7C73F302}" srcOrd="0" destOrd="0" presId="urn:microsoft.com/office/officeart/2008/layout/PictureStrips"/>
    <dgm:cxn modelId="{AE04F261-BEEA-4855-9263-8B3DFF9395EB}" type="presParOf" srcId="{A58AA57A-0B30-4129-8D24-8BEF747006A9}" destId="{03E7FA2D-8DD0-425D-8311-3D6E7B8DB89B}" srcOrd="1" destOrd="0" presId="urn:microsoft.com/office/officeart/2008/layout/PictureStrips"/>
    <dgm:cxn modelId="{B0DBF801-7C23-4E3E-842A-EFF292762CD8}" type="presParOf" srcId="{DCDCE6FA-3539-4A75-8220-ED5A3A726C40}" destId="{54280FFF-68CD-486F-A783-E74E939AB846}" srcOrd="3" destOrd="0" presId="urn:microsoft.com/office/officeart/2008/layout/PictureStrips"/>
    <dgm:cxn modelId="{DE5395E7-E61A-45D8-93FE-77B6CD4D49CE}" type="presParOf" srcId="{DCDCE6FA-3539-4A75-8220-ED5A3A726C40}" destId="{42F6ACB1-212E-4B19-A4CC-F6BC5C1EED95}" srcOrd="4" destOrd="0" presId="urn:microsoft.com/office/officeart/2008/layout/PictureStrips"/>
    <dgm:cxn modelId="{70FEA823-B804-48CF-A7DE-CCBADCDA4905}" type="presParOf" srcId="{42F6ACB1-212E-4B19-A4CC-F6BC5C1EED95}" destId="{4AF38402-D3F5-460C-8DD7-BFDA5447330E}" srcOrd="0" destOrd="0" presId="urn:microsoft.com/office/officeart/2008/layout/PictureStrips"/>
    <dgm:cxn modelId="{A9A0EF9E-B595-48A5-9D28-20E4466A9ECB}" type="presParOf" srcId="{42F6ACB1-212E-4B19-A4CC-F6BC5C1EED95}" destId="{9807A46E-EE48-44F4-9970-FF1886D4FBFD}" srcOrd="1" destOrd="0" presId="urn:microsoft.com/office/officeart/2008/layout/PictureStrips"/>
    <dgm:cxn modelId="{25D99CA5-17CC-4A3C-9E19-43E1BF42E1E2}" type="presParOf" srcId="{DCDCE6FA-3539-4A75-8220-ED5A3A726C40}" destId="{3BEC3032-F93B-40B1-8F47-3B20E408C618}" srcOrd="5" destOrd="0" presId="urn:microsoft.com/office/officeart/2008/layout/PictureStrips"/>
    <dgm:cxn modelId="{D474F0AC-838C-4BC3-A2B5-99F8B178D3E0}" type="presParOf" srcId="{DCDCE6FA-3539-4A75-8220-ED5A3A726C40}" destId="{1EB1A83C-595C-413A-A4AE-108B9D37FBA0}" srcOrd="6" destOrd="0" presId="urn:microsoft.com/office/officeart/2008/layout/PictureStrips"/>
    <dgm:cxn modelId="{2C19EC31-042E-4E0A-B0C5-37FA24693789}" type="presParOf" srcId="{1EB1A83C-595C-413A-A4AE-108B9D37FBA0}" destId="{76465C0B-E2D2-4C8D-A1DD-56F36662FB16}" srcOrd="0" destOrd="0" presId="urn:microsoft.com/office/officeart/2008/layout/PictureStrips"/>
    <dgm:cxn modelId="{4208F7F2-6223-4581-8EDA-7221C3FE5CB5}" type="presParOf" srcId="{1EB1A83C-595C-413A-A4AE-108B9D37FBA0}" destId="{0682808A-AF79-4BBE-B3FE-884EA889525D}" srcOrd="1" destOrd="0" presId="urn:microsoft.com/office/officeart/2008/layout/PictureStrips"/>
    <dgm:cxn modelId="{E5D149A8-A12E-42BC-A355-AFA0B3A564D5}" type="presParOf" srcId="{DCDCE6FA-3539-4A75-8220-ED5A3A726C40}" destId="{BF6EDC78-F5AD-446E-9A42-D124E236D02C}" srcOrd="7" destOrd="0" presId="urn:microsoft.com/office/officeart/2008/layout/PictureStrips"/>
    <dgm:cxn modelId="{D7F3DED4-17FC-496E-95CB-4225B10C5570}" type="presParOf" srcId="{DCDCE6FA-3539-4A75-8220-ED5A3A726C40}" destId="{3AAB520D-504F-44CA-8D6C-E1B58244ACEE}" srcOrd="8" destOrd="0" presId="urn:microsoft.com/office/officeart/2008/layout/PictureStrips"/>
    <dgm:cxn modelId="{08BC3F1F-D0FC-4CC3-9DD4-CDB3EC5166C0}" type="presParOf" srcId="{3AAB520D-504F-44CA-8D6C-E1B58244ACEE}" destId="{13C624CE-2D56-4BB2-94D4-41D2EB559E48}" srcOrd="0" destOrd="0" presId="urn:microsoft.com/office/officeart/2008/layout/PictureStrips"/>
    <dgm:cxn modelId="{9A7019B6-AD2D-4DF4-B6E1-D72512EA382A}" type="presParOf" srcId="{3AAB520D-504F-44CA-8D6C-E1B58244ACEE}" destId="{8186FD01-C0FF-4850-85D7-646FEB22A7B7}" srcOrd="1" destOrd="0" presId="urn:microsoft.com/office/officeart/2008/layout/PictureStrips"/>
    <dgm:cxn modelId="{6D555F2F-7D52-42B3-A6B6-1F5B0E17AC1B}" type="presParOf" srcId="{DCDCE6FA-3539-4A75-8220-ED5A3A726C40}" destId="{D0B00E8F-B197-484C-ABDE-4CE488F30613}" srcOrd="9" destOrd="0" presId="urn:microsoft.com/office/officeart/2008/layout/PictureStrips"/>
    <dgm:cxn modelId="{82634504-F76E-4930-B60E-D5FEB388653F}" type="presParOf" srcId="{DCDCE6FA-3539-4A75-8220-ED5A3A726C40}" destId="{342A3021-A8A1-478D-A4F3-91149513381F}" srcOrd="10" destOrd="0" presId="urn:microsoft.com/office/officeart/2008/layout/PictureStrips"/>
    <dgm:cxn modelId="{C4301611-697C-4264-B48D-23CF479F529C}" type="presParOf" srcId="{342A3021-A8A1-478D-A4F3-91149513381F}" destId="{253D5D1E-EDD5-47E8-91AA-EA6D4150B101}" srcOrd="0" destOrd="0" presId="urn:microsoft.com/office/officeart/2008/layout/PictureStrips"/>
    <dgm:cxn modelId="{2C107A90-ED90-45EE-BB03-8655BA0F4140}" type="presParOf" srcId="{342A3021-A8A1-478D-A4F3-91149513381F}" destId="{313A2641-6BDB-43F4-9F0B-683A9145BB09}" srcOrd="1" destOrd="0" presId="urn:microsoft.com/office/officeart/2008/layout/PictureStrips"/>
    <dgm:cxn modelId="{9BF6934A-D353-4B2A-8734-BFE9068D9289}" type="presParOf" srcId="{DCDCE6FA-3539-4A75-8220-ED5A3A726C40}" destId="{6BF1D343-1E4B-4ECA-A0EA-C22205D2BD0A}" srcOrd="11" destOrd="0" presId="urn:microsoft.com/office/officeart/2008/layout/PictureStrips"/>
    <dgm:cxn modelId="{E5A56569-A995-45E8-A23F-5A4A3D3B6FEA}" type="presParOf" srcId="{DCDCE6FA-3539-4A75-8220-ED5A3A726C40}" destId="{EA2B55E1-1D34-4FB5-ABA2-B2A34256A41D}" srcOrd="12" destOrd="0" presId="urn:microsoft.com/office/officeart/2008/layout/PictureStrips"/>
    <dgm:cxn modelId="{48478F64-7D23-42E4-93D2-E55FB7ED2E74}" type="presParOf" srcId="{EA2B55E1-1D34-4FB5-ABA2-B2A34256A41D}" destId="{DCCA5511-DB17-4105-82E4-AE161A61813B}" srcOrd="0" destOrd="0" presId="urn:microsoft.com/office/officeart/2008/layout/PictureStrips"/>
    <dgm:cxn modelId="{A7C4833A-3390-4A3E-B226-2ED2502F4F68}" type="presParOf" srcId="{EA2B55E1-1D34-4FB5-ABA2-B2A34256A41D}" destId="{BA966388-B908-4B95-83A1-1E4C652A5AF8}" srcOrd="1" destOrd="0" presId="urn:microsoft.com/office/officeart/2008/layout/PictureStrips"/>
    <dgm:cxn modelId="{1723F586-2341-44E2-80B4-9050662BD395}" type="presParOf" srcId="{DCDCE6FA-3539-4A75-8220-ED5A3A726C40}" destId="{C8A3A763-EB3C-4D51-AB92-C5176AB57434}" srcOrd="13" destOrd="0" presId="urn:microsoft.com/office/officeart/2008/layout/PictureStrips"/>
    <dgm:cxn modelId="{B5031E19-78C0-49F5-AC90-1B6B61B17D27}" type="presParOf" srcId="{DCDCE6FA-3539-4A75-8220-ED5A3A726C40}" destId="{DB3F5C15-5D44-4F1C-8056-F606F8A45C0A}" srcOrd="14" destOrd="0" presId="urn:microsoft.com/office/officeart/2008/layout/PictureStrips"/>
    <dgm:cxn modelId="{B7E3CBC9-3A6D-4B3B-9DAD-DA7F2CF9EFD0}" type="presParOf" srcId="{DB3F5C15-5D44-4F1C-8056-F606F8A45C0A}" destId="{0929F9AB-412D-44D2-811D-CDF42307849F}" srcOrd="0" destOrd="0" presId="urn:microsoft.com/office/officeart/2008/layout/PictureStrips"/>
    <dgm:cxn modelId="{2AC58E26-13BC-44B6-91EA-F74A9A154BE3}" type="presParOf" srcId="{DB3F5C15-5D44-4F1C-8056-F606F8A45C0A}" destId="{F64E9CBA-B6E4-4B7E-82C2-495E6491031F}" srcOrd="1" destOrd="0" presId="urn:microsoft.com/office/officeart/2008/layout/PictureStrips"/>
    <dgm:cxn modelId="{CD37AAAE-E654-4105-9E57-F709A20B139E}" type="presParOf" srcId="{DCDCE6FA-3539-4A75-8220-ED5A3A726C40}" destId="{4E9E0353-E393-4F9D-8B79-2E4B19AF0F17}" srcOrd="15" destOrd="0" presId="urn:microsoft.com/office/officeart/2008/layout/PictureStrips"/>
    <dgm:cxn modelId="{A7FA2D56-C0D3-4468-B196-25FC7898B04B}" type="presParOf" srcId="{DCDCE6FA-3539-4A75-8220-ED5A3A726C40}" destId="{77EADE3A-60B0-4F8C-87B0-ED175F9B5548}" srcOrd="16" destOrd="0" presId="urn:microsoft.com/office/officeart/2008/layout/PictureStrips"/>
    <dgm:cxn modelId="{1F6D38D4-B502-4064-9ACB-A5A5569BCD6B}" type="presParOf" srcId="{77EADE3A-60B0-4F8C-87B0-ED175F9B5548}" destId="{D4086A90-EAF0-4E56-B9EA-3D5796B15FCE}" srcOrd="0" destOrd="0" presId="urn:microsoft.com/office/officeart/2008/layout/PictureStrips"/>
    <dgm:cxn modelId="{381AA091-A512-49A9-ABAE-E4A0E81F417E}" type="presParOf" srcId="{77EADE3A-60B0-4F8C-87B0-ED175F9B5548}" destId="{76694265-B083-49DD-81B1-8020E0B98285}" srcOrd="1" destOrd="0" presId="urn:microsoft.com/office/officeart/2008/layout/PictureStrips"/>
    <dgm:cxn modelId="{21FB8EFD-9E0E-445C-8ACA-458ACD1AB059}" type="presParOf" srcId="{DCDCE6FA-3539-4A75-8220-ED5A3A726C40}" destId="{DA446FE8-6257-47A6-BD9E-5F716A05B16A}" srcOrd="17" destOrd="0" presId="urn:microsoft.com/office/officeart/2008/layout/PictureStrips"/>
    <dgm:cxn modelId="{C7E41877-A4AD-48AD-ADE7-FB36650BC746}" type="presParOf" srcId="{DCDCE6FA-3539-4A75-8220-ED5A3A726C40}" destId="{6EDDA36F-F1BA-42F3-A4F4-0EAC2766478F}" srcOrd="18" destOrd="0" presId="urn:microsoft.com/office/officeart/2008/layout/PictureStrips"/>
    <dgm:cxn modelId="{DAF98099-FE69-4D2E-9F0A-F8D00AAA832D}" type="presParOf" srcId="{6EDDA36F-F1BA-42F3-A4F4-0EAC2766478F}" destId="{28127C91-A599-4FD2-B5EE-C5A30B19888A}" srcOrd="0" destOrd="0" presId="urn:microsoft.com/office/officeart/2008/layout/PictureStrips"/>
    <dgm:cxn modelId="{3EC17ABD-2FF3-499A-A63F-AEC6DCAB85BB}" type="presParOf" srcId="{6EDDA36F-F1BA-42F3-A4F4-0EAC2766478F}" destId="{E484D8B9-02E0-49FC-B21A-04020E611CE3}"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0CF7E52-4D16-4D3C-A25E-7DDC70944F89}" type="doc">
      <dgm:prSet loTypeId="urn:microsoft.com/office/officeart/2008/layout/PictureStrips" loCatId="list" qsTypeId="urn:microsoft.com/office/officeart/2005/8/quickstyle/simple1" qsCatId="simple" csTypeId="urn:microsoft.com/office/officeart/2005/8/colors/colorful1" csCatId="colorful"/>
      <dgm:spPr/>
      <dgm:t>
        <a:bodyPr/>
        <a:lstStyle/>
        <a:p>
          <a:endParaRPr lang="en-US"/>
        </a:p>
      </dgm:t>
    </dgm:pt>
    <dgm:pt modelId="{E5DDD6E5-AFB7-46C1-A2E2-757031929209}">
      <dgm:prSet/>
      <dgm:spPr/>
      <dgm:t>
        <a:bodyPr/>
        <a:lstStyle/>
        <a:p>
          <a:r>
            <a:rPr lang="en-US">
              <a:latin typeface="Cambria" panose="02040503050406030204" pitchFamily="18" charset="0"/>
              <a:ea typeface="Cambria" panose="02040503050406030204" pitchFamily="18" charset="0"/>
            </a:rPr>
            <a:t>Specific : Cụ thể.</a:t>
          </a:r>
        </a:p>
      </dgm:t>
    </dgm:pt>
    <dgm:pt modelId="{E28B28A3-E38E-43B3-8D31-861B1CE0F813}" type="parTrans" cxnId="{DE515F1A-F1E3-453D-8A50-FE84F9999C2A}">
      <dgm:prSet/>
      <dgm:spPr/>
      <dgm:t>
        <a:bodyPr/>
        <a:lstStyle/>
        <a:p>
          <a:endParaRPr lang="en-US"/>
        </a:p>
      </dgm:t>
    </dgm:pt>
    <dgm:pt modelId="{DCB649F7-AE37-4CAC-B725-DC33189700CD}" type="sibTrans" cxnId="{DE515F1A-F1E3-453D-8A50-FE84F9999C2A}">
      <dgm:prSet/>
      <dgm:spPr/>
      <dgm:t>
        <a:bodyPr/>
        <a:lstStyle/>
        <a:p>
          <a:endParaRPr lang="en-US"/>
        </a:p>
      </dgm:t>
    </dgm:pt>
    <dgm:pt modelId="{ACA72102-9586-4574-9BF1-6F84B094A42B}">
      <dgm:prSet/>
      <dgm:spPr/>
      <dgm:t>
        <a:bodyPr/>
        <a:lstStyle/>
        <a:p>
          <a:r>
            <a:rPr lang="en-US" dirty="0">
              <a:latin typeface="Cambria" panose="02040503050406030204" pitchFamily="18" charset="0"/>
              <a:ea typeface="Cambria" panose="02040503050406030204" pitchFamily="18" charset="0"/>
            </a:rPr>
            <a:t>Measurable : </a:t>
          </a:r>
          <a:r>
            <a:rPr lang="en-US" dirty="0" err="1">
              <a:latin typeface="Cambria" panose="02040503050406030204" pitchFamily="18" charset="0"/>
              <a:ea typeface="Cambria" panose="02040503050406030204" pitchFamily="18" charset="0"/>
            </a:rPr>
            <a:t>Đo</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lường</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được</a:t>
          </a:r>
          <a:r>
            <a:rPr lang="en-US" dirty="0">
              <a:latin typeface="Cambria" panose="02040503050406030204" pitchFamily="18" charset="0"/>
              <a:ea typeface="Cambria" panose="02040503050406030204" pitchFamily="18" charset="0"/>
            </a:rPr>
            <a:t>.</a:t>
          </a:r>
        </a:p>
      </dgm:t>
    </dgm:pt>
    <dgm:pt modelId="{DFB8F86B-2414-4324-BC08-E687CD87F2D6}" type="parTrans" cxnId="{C3556478-B530-4950-8DB7-AF9D482FB878}">
      <dgm:prSet/>
      <dgm:spPr/>
      <dgm:t>
        <a:bodyPr/>
        <a:lstStyle/>
        <a:p>
          <a:endParaRPr lang="en-US"/>
        </a:p>
      </dgm:t>
    </dgm:pt>
    <dgm:pt modelId="{81CA6B30-145A-45B5-87B4-66F1951D22C5}" type="sibTrans" cxnId="{C3556478-B530-4950-8DB7-AF9D482FB878}">
      <dgm:prSet/>
      <dgm:spPr/>
      <dgm:t>
        <a:bodyPr/>
        <a:lstStyle/>
        <a:p>
          <a:endParaRPr lang="en-US"/>
        </a:p>
      </dgm:t>
    </dgm:pt>
    <dgm:pt modelId="{1B7774AD-C7DA-419B-9AD0-2A16C6DA6B18}">
      <dgm:prSet/>
      <dgm:spPr/>
      <dgm:t>
        <a:bodyPr/>
        <a:lstStyle/>
        <a:p>
          <a:r>
            <a:rPr lang="en-US">
              <a:latin typeface="Cambria" panose="02040503050406030204" pitchFamily="18" charset="0"/>
              <a:ea typeface="Cambria" panose="02040503050406030204" pitchFamily="18" charset="0"/>
            </a:rPr>
            <a:t>Achievable: Có thể đạt được (khả thi).</a:t>
          </a:r>
        </a:p>
      </dgm:t>
    </dgm:pt>
    <dgm:pt modelId="{2E1CDF55-EEF3-4115-86C1-5833837BCA5E}" type="parTrans" cxnId="{D5F18757-0847-4916-AAF1-FD5DA293D745}">
      <dgm:prSet/>
      <dgm:spPr/>
      <dgm:t>
        <a:bodyPr/>
        <a:lstStyle/>
        <a:p>
          <a:endParaRPr lang="en-US"/>
        </a:p>
      </dgm:t>
    </dgm:pt>
    <dgm:pt modelId="{1F332E9C-2F6E-4AE6-8B8F-1BA30B6BC56D}" type="sibTrans" cxnId="{D5F18757-0847-4916-AAF1-FD5DA293D745}">
      <dgm:prSet/>
      <dgm:spPr/>
      <dgm:t>
        <a:bodyPr/>
        <a:lstStyle/>
        <a:p>
          <a:endParaRPr lang="en-US"/>
        </a:p>
      </dgm:t>
    </dgm:pt>
    <dgm:pt modelId="{9F179758-021E-4963-BE14-244DFB459B46}">
      <dgm:prSet/>
      <dgm:spPr/>
      <dgm:t>
        <a:bodyPr/>
        <a:lstStyle/>
        <a:p>
          <a:r>
            <a:rPr lang="en-US">
              <a:latin typeface="Cambria" panose="02040503050406030204" pitchFamily="18" charset="0"/>
              <a:ea typeface="Cambria" panose="02040503050406030204" pitchFamily="18" charset="0"/>
            </a:rPr>
            <a:t>Relevant: Có liên quan</a:t>
          </a:r>
        </a:p>
      </dgm:t>
    </dgm:pt>
    <dgm:pt modelId="{621D68E4-DF4F-4F61-9187-4DFF0F28D7A0}" type="parTrans" cxnId="{319FEA5A-CA3C-4EBB-97A1-386D6CB359BC}">
      <dgm:prSet/>
      <dgm:spPr/>
      <dgm:t>
        <a:bodyPr/>
        <a:lstStyle/>
        <a:p>
          <a:endParaRPr lang="en-US"/>
        </a:p>
      </dgm:t>
    </dgm:pt>
    <dgm:pt modelId="{D433F228-DC8D-4DCD-80A1-A2639CBA3840}" type="sibTrans" cxnId="{319FEA5A-CA3C-4EBB-97A1-386D6CB359BC}">
      <dgm:prSet/>
      <dgm:spPr/>
      <dgm:t>
        <a:bodyPr/>
        <a:lstStyle/>
        <a:p>
          <a:endParaRPr lang="en-US"/>
        </a:p>
      </dgm:t>
    </dgm:pt>
    <dgm:pt modelId="{C12F1B1F-E2E8-420A-8240-208FD7B032FD}">
      <dgm:prSet/>
      <dgm:spPr/>
      <dgm:t>
        <a:bodyPr/>
        <a:lstStyle/>
        <a:p>
          <a:r>
            <a:rPr lang="en-US" dirty="0">
              <a:latin typeface="Cambria" panose="02040503050406030204" pitchFamily="18" charset="0"/>
              <a:ea typeface="Cambria" panose="02040503050406030204" pitchFamily="18" charset="0"/>
            </a:rPr>
            <a:t>Timebound : </a:t>
          </a:r>
          <a:r>
            <a:rPr lang="en-US" dirty="0" err="1">
              <a:latin typeface="Cambria" panose="02040503050406030204" pitchFamily="18" charset="0"/>
              <a:ea typeface="Cambria" panose="02040503050406030204" pitchFamily="18" charset="0"/>
            </a:rPr>
            <a:t>Có</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hạn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định</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thời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gian</a:t>
          </a:r>
          <a:r>
            <a:rPr lang="en-US" dirty="0">
              <a:latin typeface="Cambria" panose="02040503050406030204" pitchFamily="18" charset="0"/>
              <a:ea typeface="Cambria" panose="02040503050406030204" pitchFamily="18" charset="0"/>
            </a:rPr>
            <a:t>.</a:t>
          </a:r>
        </a:p>
      </dgm:t>
    </dgm:pt>
    <dgm:pt modelId="{78E616F7-71C4-4463-9CA2-95779560E96D}" type="parTrans" cxnId="{39A5CE2D-02AC-46A3-A424-A0C69E184A19}">
      <dgm:prSet/>
      <dgm:spPr/>
      <dgm:t>
        <a:bodyPr/>
        <a:lstStyle/>
        <a:p>
          <a:endParaRPr lang="en-US"/>
        </a:p>
      </dgm:t>
    </dgm:pt>
    <dgm:pt modelId="{9375E2B6-43B0-409A-9D04-AEF75426450F}" type="sibTrans" cxnId="{39A5CE2D-02AC-46A3-A424-A0C69E184A19}">
      <dgm:prSet/>
      <dgm:spPr/>
      <dgm:t>
        <a:bodyPr/>
        <a:lstStyle/>
        <a:p>
          <a:endParaRPr lang="en-US"/>
        </a:p>
      </dgm:t>
    </dgm:pt>
    <dgm:pt modelId="{D1A0F8F2-514B-4901-9498-64DC0A00D299}" type="pres">
      <dgm:prSet presAssocID="{E0CF7E52-4D16-4D3C-A25E-7DDC70944F89}" presName="Name0" presStyleCnt="0">
        <dgm:presLayoutVars>
          <dgm:dir/>
          <dgm:resizeHandles val="exact"/>
        </dgm:presLayoutVars>
      </dgm:prSet>
      <dgm:spPr/>
    </dgm:pt>
    <dgm:pt modelId="{87015AED-0131-457B-B95B-C5BC0DE3CA35}" type="pres">
      <dgm:prSet presAssocID="{E5DDD6E5-AFB7-46C1-A2E2-757031929209}" presName="composite" presStyleCnt="0"/>
      <dgm:spPr/>
    </dgm:pt>
    <dgm:pt modelId="{2F0EC33A-5147-447A-8EDA-4690027557CF}" type="pres">
      <dgm:prSet presAssocID="{E5DDD6E5-AFB7-46C1-A2E2-757031929209}" presName="rect1" presStyleLbl="trAlignAcc1" presStyleIdx="0" presStyleCnt="5">
        <dgm:presLayoutVars>
          <dgm:bulletEnabled val="1"/>
        </dgm:presLayoutVars>
      </dgm:prSet>
      <dgm:spPr/>
    </dgm:pt>
    <dgm:pt modelId="{EDDE1AB2-BF1F-4F29-8867-BDA0E5A57A06}" type="pres">
      <dgm:prSet presAssocID="{E5DDD6E5-AFB7-46C1-A2E2-757031929209}" presName="rect2" presStyleLbl="fgImgPlace1" presStyleIdx="0" presStyleCnt="5"/>
      <dgm:spPr/>
    </dgm:pt>
    <dgm:pt modelId="{2A17727D-972C-4A2E-8E32-265C625C81DE}" type="pres">
      <dgm:prSet presAssocID="{DCB649F7-AE37-4CAC-B725-DC33189700CD}" presName="sibTrans" presStyleCnt="0"/>
      <dgm:spPr/>
    </dgm:pt>
    <dgm:pt modelId="{A479A738-018F-4237-93A7-1459B08AB77B}" type="pres">
      <dgm:prSet presAssocID="{ACA72102-9586-4574-9BF1-6F84B094A42B}" presName="composite" presStyleCnt="0"/>
      <dgm:spPr/>
    </dgm:pt>
    <dgm:pt modelId="{A4DF4997-BF5B-47E1-8175-BD3D659DBEB6}" type="pres">
      <dgm:prSet presAssocID="{ACA72102-9586-4574-9BF1-6F84B094A42B}" presName="rect1" presStyleLbl="trAlignAcc1" presStyleIdx="1" presStyleCnt="5">
        <dgm:presLayoutVars>
          <dgm:bulletEnabled val="1"/>
        </dgm:presLayoutVars>
      </dgm:prSet>
      <dgm:spPr/>
    </dgm:pt>
    <dgm:pt modelId="{A78D6CC9-DE0C-40F2-974B-9BF6DEF3C239}" type="pres">
      <dgm:prSet presAssocID="{ACA72102-9586-4574-9BF1-6F84B094A42B}" presName="rect2" presStyleLbl="fgImgPlace1" presStyleIdx="1" presStyleCnt="5"/>
      <dgm:spPr/>
    </dgm:pt>
    <dgm:pt modelId="{8B4D9FAF-12BE-4D28-BE14-D83855821D89}" type="pres">
      <dgm:prSet presAssocID="{81CA6B30-145A-45B5-87B4-66F1951D22C5}" presName="sibTrans" presStyleCnt="0"/>
      <dgm:spPr/>
    </dgm:pt>
    <dgm:pt modelId="{474B1759-08F9-47E6-8EE0-CBA25730FFFA}" type="pres">
      <dgm:prSet presAssocID="{1B7774AD-C7DA-419B-9AD0-2A16C6DA6B18}" presName="composite" presStyleCnt="0"/>
      <dgm:spPr/>
    </dgm:pt>
    <dgm:pt modelId="{31EC4BB3-90D4-43BF-9582-02255F58AFDB}" type="pres">
      <dgm:prSet presAssocID="{1B7774AD-C7DA-419B-9AD0-2A16C6DA6B18}" presName="rect1" presStyleLbl="trAlignAcc1" presStyleIdx="2" presStyleCnt="5">
        <dgm:presLayoutVars>
          <dgm:bulletEnabled val="1"/>
        </dgm:presLayoutVars>
      </dgm:prSet>
      <dgm:spPr/>
    </dgm:pt>
    <dgm:pt modelId="{59CD73F3-E784-4BD6-9DE8-7FD5B12865A6}" type="pres">
      <dgm:prSet presAssocID="{1B7774AD-C7DA-419B-9AD0-2A16C6DA6B18}" presName="rect2" presStyleLbl="fgImgPlace1" presStyleIdx="2" presStyleCnt="5"/>
      <dgm:spPr/>
    </dgm:pt>
    <dgm:pt modelId="{9E707367-2354-4F38-A2C3-8B2EDE407297}" type="pres">
      <dgm:prSet presAssocID="{1F332E9C-2F6E-4AE6-8B8F-1BA30B6BC56D}" presName="sibTrans" presStyleCnt="0"/>
      <dgm:spPr/>
    </dgm:pt>
    <dgm:pt modelId="{CF866BFD-7254-471D-AEA2-91986100B508}" type="pres">
      <dgm:prSet presAssocID="{9F179758-021E-4963-BE14-244DFB459B46}" presName="composite" presStyleCnt="0"/>
      <dgm:spPr/>
    </dgm:pt>
    <dgm:pt modelId="{24539410-0843-43B2-907F-A9125EAC2403}" type="pres">
      <dgm:prSet presAssocID="{9F179758-021E-4963-BE14-244DFB459B46}" presName="rect1" presStyleLbl="trAlignAcc1" presStyleIdx="3" presStyleCnt="5">
        <dgm:presLayoutVars>
          <dgm:bulletEnabled val="1"/>
        </dgm:presLayoutVars>
      </dgm:prSet>
      <dgm:spPr/>
    </dgm:pt>
    <dgm:pt modelId="{AD12A31C-F8E9-4FDA-B113-3975EB570BF8}" type="pres">
      <dgm:prSet presAssocID="{9F179758-021E-4963-BE14-244DFB459B46}" presName="rect2" presStyleLbl="fgImgPlace1" presStyleIdx="3" presStyleCnt="5"/>
      <dgm:spPr/>
    </dgm:pt>
    <dgm:pt modelId="{563DD913-F208-46A2-BD74-14651B91E73C}" type="pres">
      <dgm:prSet presAssocID="{D433F228-DC8D-4DCD-80A1-A2639CBA3840}" presName="sibTrans" presStyleCnt="0"/>
      <dgm:spPr/>
    </dgm:pt>
    <dgm:pt modelId="{40915B8C-A57D-4E96-AA56-C935E8308272}" type="pres">
      <dgm:prSet presAssocID="{C12F1B1F-E2E8-420A-8240-208FD7B032FD}" presName="composite" presStyleCnt="0"/>
      <dgm:spPr/>
    </dgm:pt>
    <dgm:pt modelId="{C7D48E84-E61F-4BF1-8A43-DA38EA04CC71}" type="pres">
      <dgm:prSet presAssocID="{C12F1B1F-E2E8-420A-8240-208FD7B032FD}" presName="rect1" presStyleLbl="trAlignAcc1" presStyleIdx="4" presStyleCnt="5">
        <dgm:presLayoutVars>
          <dgm:bulletEnabled val="1"/>
        </dgm:presLayoutVars>
      </dgm:prSet>
      <dgm:spPr/>
    </dgm:pt>
    <dgm:pt modelId="{312798D8-A736-4302-B508-BA241991E8D0}" type="pres">
      <dgm:prSet presAssocID="{C12F1B1F-E2E8-420A-8240-208FD7B032FD}" presName="rect2" presStyleLbl="fgImgPlace1" presStyleIdx="4" presStyleCnt="5"/>
      <dgm:spPr/>
    </dgm:pt>
  </dgm:ptLst>
  <dgm:cxnLst>
    <dgm:cxn modelId="{DE515F1A-F1E3-453D-8A50-FE84F9999C2A}" srcId="{E0CF7E52-4D16-4D3C-A25E-7DDC70944F89}" destId="{E5DDD6E5-AFB7-46C1-A2E2-757031929209}" srcOrd="0" destOrd="0" parTransId="{E28B28A3-E38E-43B3-8D31-861B1CE0F813}" sibTransId="{DCB649F7-AE37-4CAC-B725-DC33189700CD}"/>
    <dgm:cxn modelId="{39A5CE2D-02AC-46A3-A424-A0C69E184A19}" srcId="{E0CF7E52-4D16-4D3C-A25E-7DDC70944F89}" destId="{C12F1B1F-E2E8-420A-8240-208FD7B032FD}" srcOrd="4" destOrd="0" parTransId="{78E616F7-71C4-4463-9CA2-95779560E96D}" sibTransId="{9375E2B6-43B0-409A-9D04-AEF75426450F}"/>
    <dgm:cxn modelId="{613B144C-1500-4831-B500-1382C16C4A72}" type="presOf" srcId="{E5DDD6E5-AFB7-46C1-A2E2-757031929209}" destId="{2F0EC33A-5147-447A-8EDA-4690027557CF}" srcOrd="0" destOrd="0" presId="urn:microsoft.com/office/officeart/2008/layout/PictureStrips"/>
    <dgm:cxn modelId="{B3C66F73-E45B-4F26-966D-C6BA5707B5E1}" type="presOf" srcId="{C12F1B1F-E2E8-420A-8240-208FD7B032FD}" destId="{C7D48E84-E61F-4BF1-8A43-DA38EA04CC71}" srcOrd="0" destOrd="0" presId="urn:microsoft.com/office/officeart/2008/layout/PictureStrips"/>
    <dgm:cxn modelId="{D5F18757-0847-4916-AAF1-FD5DA293D745}" srcId="{E0CF7E52-4D16-4D3C-A25E-7DDC70944F89}" destId="{1B7774AD-C7DA-419B-9AD0-2A16C6DA6B18}" srcOrd="2" destOrd="0" parTransId="{2E1CDF55-EEF3-4115-86C1-5833837BCA5E}" sibTransId="{1F332E9C-2F6E-4AE6-8B8F-1BA30B6BC56D}"/>
    <dgm:cxn modelId="{C3556478-B530-4950-8DB7-AF9D482FB878}" srcId="{E0CF7E52-4D16-4D3C-A25E-7DDC70944F89}" destId="{ACA72102-9586-4574-9BF1-6F84B094A42B}" srcOrd="1" destOrd="0" parTransId="{DFB8F86B-2414-4324-BC08-E687CD87F2D6}" sibTransId="{81CA6B30-145A-45B5-87B4-66F1951D22C5}"/>
    <dgm:cxn modelId="{EA0B6D5A-4BFE-41A8-9281-15273327B04E}" type="presOf" srcId="{9F179758-021E-4963-BE14-244DFB459B46}" destId="{24539410-0843-43B2-907F-A9125EAC2403}" srcOrd="0" destOrd="0" presId="urn:microsoft.com/office/officeart/2008/layout/PictureStrips"/>
    <dgm:cxn modelId="{319FEA5A-CA3C-4EBB-97A1-386D6CB359BC}" srcId="{E0CF7E52-4D16-4D3C-A25E-7DDC70944F89}" destId="{9F179758-021E-4963-BE14-244DFB459B46}" srcOrd="3" destOrd="0" parTransId="{621D68E4-DF4F-4F61-9187-4DFF0F28D7A0}" sibTransId="{D433F228-DC8D-4DCD-80A1-A2639CBA3840}"/>
    <dgm:cxn modelId="{3E9D57BB-3B8F-459E-B57E-ADF8CB07F7E5}" type="presOf" srcId="{E0CF7E52-4D16-4D3C-A25E-7DDC70944F89}" destId="{D1A0F8F2-514B-4901-9498-64DC0A00D299}" srcOrd="0" destOrd="0" presId="urn:microsoft.com/office/officeart/2008/layout/PictureStrips"/>
    <dgm:cxn modelId="{2BDC9BBF-CB4B-4D81-A35D-FB183FA6B7FB}" type="presOf" srcId="{1B7774AD-C7DA-419B-9AD0-2A16C6DA6B18}" destId="{31EC4BB3-90D4-43BF-9582-02255F58AFDB}" srcOrd="0" destOrd="0" presId="urn:microsoft.com/office/officeart/2008/layout/PictureStrips"/>
    <dgm:cxn modelId="{B38308C8-14A6-4844-B517-44A6BF3ED062}" type="presOf" srcId="{ACA72102-9586-4574-9BF1-6F84B094A42B}" destId="{A4DF4997-BF5B-47E1-8175-BD3D659DBEB6}" srcOrd="0" destOrd="0" presId="urn:microsoft.com/office/officeart/2008/layout/PictureStrips"/>
    <dgm:cxn modelId="{42652F80-5D2A-4986-AB15-C65706829C67}" type="presParOf" srcId="{D1A0F8F2-514B-4901-9498-64DC0A00D299}" destId="{87015AED-0131-457B-B95B-C5BC0DE3CA35}" srcOrd="0" destOrd="0" presId="urn:microsoft.com/office/officeart/2008/layout/PictureStrips"/>
    <dgm:cxn modelId="{CDB7C175-6875-4368-8D0D-EDFCCC60CDE8}" type="presParOf" srcId="{87015AED-0131-457B-B95B-C5BC0DE3CA35}" destId="{2F0EC33A-5147-447A-8EDA-4690027557CF}" srcOrd="0" destOrd="0" presId="urn:microsoft.com/office/officeart/2008/layout/PictureStrips"/>
    <dgm:cxn modelId="{A97CCCCD-A732-47F8-8340-239066D62D7B}" type="presParOf" srcId="{87015AED-0131-457B-B95B-C5BC0DE3CA35}" destId="{EDDE1AB2-BF1F-4F29-8867-BDA0E5A57A06}" srcOrd="1" destOrd="0" presId="urn:microsoft.com/office/officeart/2008/layout/PictureStrips"/>
    <dgm:cxn modelId="{3F04B680-80D7-4679-B0B6-E587F0E966E2}" type="presParOf" srcId="{D1A0F8F2-514B-4901-9498-64DC0A00D299}" destId="{2A17727D-972C-4A2E-8E32-265C625C81DE}" srcOrd="1" destOrd="0" presId="urn:microsoft.com/office/officeart/2008/layout/PictureStrips"/>
    <dgm:cxn modelId="{2A011EE3-5801-4634-93AC-E72A0E3894EE}" type="presParOf" srcId="{D1A0F8F2-514B-4901-9498-64DC0A00D299}" destId="{A479A738-018F-4237-93A7-1459B08AB77B}" srcOrd="2" destOrd="0" presId="urn:microsoft.com/office/officeart/2008/layout/PictureStrips"/>
    <dgm:cxn modelId="{FA429EDE-9381-4D72-8D4C-0F9B82E59DCD}" type="presParOf" srcId="{A479A738-018F-4237-93A7-1459B08AB77B}" destId="{A4DF4997-BF5B-47E1-8175-BD3D659DBEB6}" srcOrd="0" destOrd="0" presId="urn:microsoft.com/office/officeart/2008/layout/PictureStrips"/>
    <dgm:cxn modelId="{AB7C4D58-B7BE-4A43-97B1-971D13EF3920}" type="presParOf" srcId="{A479A738-018F-4237-93A7-1459B08AB77B}" destId="{A78D6CC9-DE0C-40F2-974B-9BF6DEF3C239}" srcOrd="1" destOrd="0" presId="urn:microsoft.com/office/officeart/2008/layout/PictureStrips"/>
    <dgm:cxn modelId="{3C86D6C3-61ED-4102-9045-5F5AD3F89FE8}" type="presParOf" srcId="{D1A0F8F2-514B-4901-9498-64DC0A00D299}" destId="{8B4D9FAF-12BE-4D28-BE14-D83855821D89}" srcOrd="3" destOrd="0" presId="urn:microsoft.com/office/officeart/2008/layout/PictureStrips"/>
    <dgm:cxn modelId="{89A1CB04-6C7F-462D-9EF8-BC3E36E8262E}" type="presParOf" srcId="{D1A0F8F2-514B-4901-9498-64DC0A00D299}" destId="{474B1759-08F9-47E6-8EE0-CBA25730FFFA}" srcOrd="4" destOrd="0" presId="urn:microsoft.com/office/officeart/2008/layout/PictureStrips"/>
    <dgm:cxn modelId="{2A6E4F35-25D8-4A70-BE38-23FE2AE7665A}" type="presParOf" srcId="{474B1759-08F9-47E6-8EE0-CBA25730FFFA}" destId="{31EC4BB3-90D4-43BF-9582-02255F58AFDB}" srcOrd="0" destOrd="0" presId="urn:microsoft.com/office/officeart/2008/layout/PictureStrips"/>
    <dgm:cxn modelId="{AAA37BE0-E82A-439D-9511-3F9A7221D1DF}" type="presParOf" srcId="{474B1759-08F9-47E6-8EE0-CBA25730FFFA}" destId="{59CD73F3-E784-4BD6-9DE8-7FD5B12865A6}" srcOrd="1" destOrd="0" presId="urn:microsoft.com/office/officeart/2008/layout/PictureStrips"/>
    <dgm:cxn modelId="{93CF1E47-31C7-4728-8DF0-E21FC591315F}" type="presParOf" srcId="{D1A0F8F2-514B-4901-9498-64DC0A00D299}" destId="{9E707367-2354-4F38-A2C3-8B2EDE407297}" srcOrd="5" destOrd="0" presId="urn:microsoft.com/office/officeart/2008/layout/PictureStrips"/>
    <dgm:cxn modelId="{5AC4FEA3-BBBF-4EAF-958D-0D66A938B3BB}" type="presParOf" srcId="{D1A0F8F2-514B-4901-9498-64DC0A00D299}" destId="{CF866BFD-7254-471D-AEA2-91986100B508}" srcOrd="6" destOrd="0" presId="urn:microsoft.com/office/officeart/2008/layout/PictureStrips"/>
    <dgm:cxn modelId="{B7049F44-CF2D-489E-AE7C-CB52960AA837}" type="presParOf" srcId="{CF866BFD-7254-471D-AEA2-91986100B508}" destId="{24539410-0843-43B2-907F-A9125EAC2403}" srcOrd="0" destOrd="0" presId="urn:microsoft.com/office/officeart/2008/layout/PictureStrips"/>
    <dgm:cxn modelId="{AF1C1376-D214-4C40-9B84-FC4981D0A595}" type="presParOf" srcId="{CF866BFD-7254-471D-AEA2-91986100B508}" destId="{AD12A31C-F8E9-4FDA-B113-3975EB570BF8}" srcOrd="1" destOrd="0" presId="urn:microsoft.com/office/officeart/2008/layout/PictureStrips"/>
    <dgm:cxn modelId="{865A1046-FAF3-4100-9C90-3FEECAB80578}" type="presParOf" srcId="{D1A0F8F2-514B-4901-9498-64DC0A00D299}" destId="{563DD913-F208-46A2-BD74-14651B91E73C}" srcOrd="7" destOrd="0" presId="urn:microsoft.com/office/officeart/2008/layout/PictureStrips"/>
    <dgm:cxn modelId="{A803322D-1BDA-4C51-A15B-E36200E5D91A}" type="presParOf" srcId="{D1A0F8F2-514B-4901-9498-64DC0A00D299}" destId="{40915B8C-A57D-4E96-AA56-C935E8308272}" srcOrd="8" destOrd="0" presId="urn:microsoft.com/office/officeart/2008/layout/PictureStrips"/>
    <dgm:cxn modelId="{8360E495-641B-40BD-B1FE-6183B86448AD}" type="presParOf" srcId="{40915B8C-A57D-4E96-AA56-C935E8308272}" destId="{C7D48E84-E61F-4BF1-8A43-DA38EA04CC71}" srcOrd="0" destOrd="0" presId="urn:microsoft.com/office/officeart/2008/layout/PictureStrips"/>
    <dgm:cxn modelId="{05104546-06E4-4453-A96C-DF6A43C5AC1C}" type="presParOf" srcId="{40915B8C-A57D-4E96-AA56-C935E8308272}" destId="{312798D8-A736-4302-B508-BA241991E8D0}"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17541D4-DF8C-4439-8B8A-1D7DA599FA21}" type="doc">
      <dgm:prSet loTypeId="urn:microsoft.com/office/officeart/2008/layout/VerticalCurvedList" loCatId="list" qsTypeId="urn:microsoft.com/office/officeart/2005/8/quickstyle/simple1" qsCatId="simple" csTypeId="urn:microsoft.com/office/officeart/2005/8/colors/accent2_1" csCatId="accent2"/>
      <dgm:spPr/>
      <dgm:t>
        <a:bodyPr/>
        <a:lstStyle/>
        <a:p>
          <a:endParaRPr lang="en-US"/>
        </a:p>
      </dgm:t>
    </dgm:pt>
    <dgm:pt modelId="{74E24256-1D0D-44BD-AA61-AAB8199D5E48}">
      <dgm:prSet custT="1"/>
      <dgm:spPr/>
      <dgm:t>
        <a:bodyPr/>
        <a:lstStyle/>
        <a:p>
          <a:r>
            <a:rPr lang="en-US" sz="2800">
              <a:latin typeface="Cambria" panose="02040503050406030204" pitchFamily="18" charset="0"/>
              <a:ea typeface="Cambria" panose="02040503050406030204" pitchFamily="18" charset="0"/>
            </a:rPr>
            <a:t>1. Kế hoạch bài giảng </a:t>
          </a:r>
        </a:p>
      </dgm:t>
    </dgm:pt>
    <dgm:pt modelId="{3FE4D271-5FDE-4307-BCA6-BC77BB4E39E6}" type="parTrans" cxnId="{2AB202C6-5456-458A-8752-274D1EDF4BE8}">
      <dgm:prSet/>
      <dgm:spPr/>
      <dgm:t>
        <a:bodyPr/>
        <a:lstStyle/>
        <a:p>
          <a:endParaRPr lang="en-US"/>
        </a:p>
      </dgm:t>
    </dgm:pt>
    <dgm:pt modelId="{E26786C6-03BD-42B6-A0E7-6077FDF42647}" type="sibTrans" cxnId="{2AB202C6-5456-458A-8752-274D1EDF4BE8}">
      <dgm:prSet/>
      <dgm:spPr/>
      <dgm:t>
        <a:bodyPr/>
        <a:lstStyle/>
        <a:p>
          <a:endParaRPr lang="en-US"/>
        </a:p>
      </dgm:t>
    </dgm:pt>
    <dgm:pt modelId="{A2A02883-E2E3-4C08-B9B8-826336E8DF5E}">
      <dgm:prSet custT="1"/>
      <dgm:spPr/>
      <dgm:t>
        <a:bodyPr/>
        <a:lstStyle/>
        <a:p>
          <a:r>
            <a:rPr lang="en-US" sz="2800">
              <a:latin typeface="Cambria" panose="02040503050406030204" pitchFamily="18" charset="0"/>
              <a:ea typeface="Cambria" panose="02040503050406030204" pitchFamily="18" charset="0"/>
            </a:rPr>
            <a:t>2. Slides nội dung</a:t>
          </a:r>
        </a:p>
      </dgm:t>
    </dgm:pt>
    <dgm:pt modelId="{DBC7EA06-2000-4CF1-BDB4-33BE4C128124}" type="parTrans" cxnId="{E8CECEA2-AC95-47CA-B7AA-B4E3A278146F}">
      <dgm:prSet/>
      <dgm:spPr/>
      <dgm:t>
        <a:bodyPr/>
        <a:lstStyle/>
        <a:p>
          <a:endParaRPr lang="en-US"/>
        </a:p>
      </dgm:t>
    </dgm:pt>
    <dgm:pt modelId="{52B4271A-DFA7-4FAE-AA0E-DC4153666F47}" type="sibTrans" cxnId="{E8CECEA2-AC95-47CA-B7AA-B4E3A278146F}">
      <dgm:prSet/>
      <dgm:spPr/>
      <dgm:t>
        <a:bodyPr/>
        <a:lstStyle/>
        <a:p>
          <a:endParaRPr lang="en-US"/>
        </a:p>
      </dgm:t>
    </dgm:pt>
    <dgm:pt modelId="{719E86FB-B6C5-4091-93A3-11EA160CDD50}">
      <dgm:prSet custT="1"/>
      <dgm:spPr/>
      <dgm:t>
        <a:bodyPr/>
        <a:lstStyle/>
        <a:p>
          <a:r>
            <a:rPr lang="en-US" sz="2800" dirty="0">
              <a:latin typeface="Cambria" panose="02040503050406030204" pitchFamily="18" charset="0"/>
              <a:ea typeface="Cambria" panose="02040503050406030204" pitchFamily="18" charset="0"/>
            </a:rPr>
            <a:t>3. Tài </a:t>
          </a:r>
          <a:r>
            <a:rPr lang="en-US" sz="2800" dirty="0" err="1">
              <a:latin typeface="Cambria" panose="02040503050406030204" pitchFamily="18" charset="0"/>
              <a:ea typeface="Cambria" panose="02040503050406030204" pitchFamily="18" charset="0"/>
            </a:rPr>
            <a:t>liệu</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giảng</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dạy</a:t>
          </a:r>
          <a:endParaRPr lang="en-US" sz="2800" dirty="0">
            <a:latin typeface="Cambria" panose="02040503050406030204" pitchFamily="18" charset="0"/>
            <a:ea typeface="Cambria" panose="02040503050406030204" pitchFamily="18" charset="0"/>
          </a:endParaRPr>
        </a:p>
      </dgm:t>
    </dgm:pt>
    <dgm:pt modelId="{B08E0133-D036-4D56-B1AA-7EE44A0D5AD8}" type="parTrans" cxnId="{C4D23B4F-456B-44C2-A591-DD7496B8BB89}">
      <dgm:prSet/>
      <dgm:spPr/>
      <dgm:t>
        <a:bodyPr/>
        <a:lstStyle/>
        <a:p>
          <a:endParaRPr lang="en-US"/>
        </a:p>
      </dgm:t>
    </dgm:pt>
    <dgm:pt modelId="{7C674541-9577-44A1-B61D-C6E400FBF1DA}" type="sibTrans" cxnId="{C4D23B4F-456B-44C2-A591-DD7496B8BB89}">
      <dgm:prSet/>
      <dgm:spPr/>
      <dgm:t>
        <a:bodyPr/>
        <a:lstStyle/>
        <a:p>
          <a:endParaRPr lang="en-US"/>
        </a:p>
      </dgm:t>
    </dgm:pt>
    <dgm:pt modelId="{89B93C70-1538-4BE3-BE18-6EECA2856F12}">
      <dgm:prSet custT="1"/>
      <dgm:spPr/>
      <dgm:t>
        <a:bodyPr/>
        <a:lstStyle/>
        <a:p>
          <a:r>
            <a:rPr lang="en-US" sz="2800">
              <a:latin typeface="Cambria" panose="02040503050406030204" pitchFamily="18" charset="0"/>
              <a:ea typeface="Cambria" panose="02040503050406030204" pitchFamily="18" charset="0"/>
            </a:rPr>
            <a:t>4. Handouts (tờ rời)</a:t>
          </a:r>
        </a:p>
      </dgm:t>
    </dgm:pt>
    <dgm:pt modelId="{A49DE452-00C7-4B66-AB2A-FF517B228E07}" type="parTrans" cxnId="{1CC89E73-1798-4529-8860-3FE718F62D24}">
      <dgm:prSet/>
      <dgm:spPr/>
      <dgm:t>
        <a:bodyPr/>
        <a:lstStyle/>
        <a:p>
          <a:endParaRPr lang="en-US"/>
        </a:p>
      </dgm:t>
    </dgm:pt>
    <dgm:pt modelId="{4744054C-D769-4E74-B983-F47DE2088D40}" type="sibTrans" cxnId="{1CC89E73-1798-4529-8860-3FE718F62D24}">
      <dgm:prSet/>
      <dgm:spPr/>
      <dgm:t>
        <a:bodyPr/>
        <a:lstStyle/>
        <a:p>
          <a:endParaRPr lang="en-US"/>
        </a:p>
      </dgm:t>
    </dgm:pt>
    <dgm:pt modelId="{4B4F9A97-2FE3-4570-B1A7-D7CB4B4A342F}">
      <dgm:prSet custT="1"/>
      <dgm:spPr/>
      <dgm:t>
        <a:bodyPr/>
        <a:lstStyle/>
        <a:p>
          <a:r>
            <a:rPr lang="en-US" sz="2800" dirty="0">
              <a:latin typeface="Cambria" panose="02040503050406030204" pitchFamily="18" charset="0"/>
              <a:ea typeface="Cambria" panose="02040503050406030204" pitchFamily="18" charset="0"/>
            </a:rPr>
            <a:t>5. Tài </a:t>
          </a:r>
          <a:r>
            <a:rPr lang="en-US" sz="2800" dirty="0" err="1">
              <a:latin typeface="Cambria" panose="02040503050406030204" pitchFamily="18" charset="0"/>
              <a:ea typeface="Cambria" panose="02040503050406030204" pitchFamily="18" charset="0"/>
            </a:rPr>
            <a:t>liệu</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học</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viên</a:t>
          </a:r>
          <a:r>
            <a:rPr lang="en-US" sz="2800" dirty="0">
              <a:latin typeface="Cambria" panose="02040503050406030204" pitchFamily="18" charset="0"/>
              <a:ea typeface="Cambria" panose="02040503050406030204" pitchFamily="18" charset="0"/>
            </a:rPr>
            <a:t> </a:t>
          </a:r>
        </a:p>
      </dgm:t>
    </dgm:pt>
    <dgm:pt modelId="{D06B9565-F3D8-4C12-BD94-B33C9C01BD4A}" type="parTrans" cxnId="{91603412-DD7C-4BB0-BCF2-A287E3F4CE78}">
      <dgm:prSet/>
      <dgm:spPr/>
      <dgm:t>
        <a:bodyPr/>
        <a:lstStyle/>
        <a:p>
          <a:endParaRPr lang="en-US"/>
        </a:p>
      </dgm:t>
    </dgm:pt>
    <dgm:pt modelId="{66009E9E-4031-44A3-AB9E-5BEBAA89BFFF}" type="sibTrans" cxnId="{91603412-DD7C-4BB0-BCF2-A287E3F4CE78}">
      <dgm:prSet/>
      <dgm:spPr/>
      <dgm:t>
        <a:bodyPr/>
        <a:lstStyle/>
        <a:p>
          <a:endParaRPr lang="en-US"/>
        </a:p>
      </dgm:t>
    </dgm:pt>
    <dgm:pt modelId="{EE38D93F-6E1A-4884-BF00-48B713964434}" type="pres">
      <dgm:prSet presAssocID="{C17541D4-DF8C-4439-8B8A-1D7DA599FA21}" presName="Name0" presStyleCnt="0">
        <dgm:presLayoutVars>
          <dgm:chMax val="7"/>
          <dgm:chPref val="7"/>
          <dgm:dir/>
        </dgm:presLayoutVars>
      </dgm:prSet>
      <dgm:spPr/>
    </dgm:pt>
    <dgm:pt modelId="{321857F0-788E-44F7-B85E-8CB98EEF0E0F}" type="pres">
      <dgm:prSet presAssocID="{C17541D4-DF8C-4439-8B8A-1D7DA599FA21}" presName="Name1" presStyleCnt="0"/>
      <dgm:spPr/>
    </dgm:pt>
    <dgm:pt modelId="{12AEF84E-BB02-4F87-9527-50E5033C44E9}" type="pres">
      <dgm:prSet presAssocID="{C17541D4-DF8C-4439-8B8A-1D7DA599FA21}" presName="cycle" presStyleCnt="0"/>
      <dgm:spPr/>
    </dgm:pt>
    <dgm:pt modelId="{1BFB9328-1DA5-4A57-9D8C-18394694F92D}" type="pres">
      <dgm:prSet presAssocID="{C17541D4-DF8C-4439-8B8A-1D7DA599FA21}" presName="srcNode" presStyleLbl="node1" presStyleIdx="0" presStyleCnt="5"/>
      <dgm:spPr/>
    </dgm:pt>
    <dgm:pt modelId="{C73A0B67-4FE0-4DA3-AD3E-3D872BA39C9A}" type="pres">
      <dgm:prSet presAssocID="{C17541D4-DF8C-4439-8B8A-1D7DA599FA21}" presName="conn" presStyleLbl="parChTrans1D2" presStyleIdx="0" presStyleCnt="1"/>
      <dgm:spPr/>
    </dgm:pt>
    <dgm:pt modelId="{11B44231-89BA-4997-A720-89758A6285EA}" type="pres">
      <dgm:prSet presAssocID="{C17541D4-DF8C-4439-8B8A-1D7DA599FA21}" presName="extraNode" presStyleLbl="node1" presStyleIdx="0" presStyleCnt="5"/>
      <dgm:spPr/>
    </dgm:pt>
    <dgm:pt modelId="{640DA6C9-239A-4893-87A5-A377CC932EE3}" type="pres">
      <dgm:prSet presAssocID="{C17541D4-DF8C-4439-8B8A-1D7DA599FA21}" presName="dstNode" presStyleLbl="node1" presStyleIdx="0" presStyleCnt="5"/>
      <dgm:spPr/>
    </dgm:pt>
    <dgm:pt modelId="{21B0F4B0-3118-4603-BB14-40709C3AECD0}" type="pres">
      <dgm:prSet presAssocID="{74E24256-1D0D-44BD-AA61-AAB8199D5E48}" presName="text_1" presStyleLbl="node1" presStyleIdx="0" presStyleCnt="5">
        <dgm:presLayoutVars>
          <dgm:bulletEnabled val="1"/>
        </dgm:presLayoutVars>
      </dgm:prSet>
      <dgm:spPr/>
    </dgm:pt>
    <dgm:pt modelId="{03DF15F7-85D7-4E35-B783-51343FAC483B}" type="pres">
      <dgm:prSet presAssocID="{74E24256-1D0D-44BD-AA61-AAB8199D5E48}" presName="accent_1" presStyleCnt="0"/>
      <dgm:spPr/>
    </dgm:pt>
    <dgm:pt modelId="{9C31F2A0-2DEF-4610-8425-79FDD35F004B}" type="pres">
      <dgm:prSet presAssocID="{74E24256-1D0D-44BD-AA61-AAB8199D5E48}" presName="accentRepeatNode" presStyleLbl="solidFgAcc1" presStyleIdx="0" presStyleCnt="5"/>
      <dgm:spPr/>
    </dgm:pt>
    <dgm:pt modelId="{2FCF9C88-68A4-431A-87AB-836781EC0EDB}" type="pres">
      <dgm:prSet presAssocID="{A2A02883-E2E3-4C08-B9B8-826336E8DF5E}" presName="text_2" presStyleLbl="node1" presStyleIdx="1" presStyleCnt="5">
        <dgm:presLayoutVars>
          <dgm:bulletEnabled val="1"/>
        </dgm:presLayoutVars>
      </dgm:prSet>
      <dgm:spPr/>
    </dgm:pt>
    <dgm:pt modelId="{49B124D1-53C8-4690-9C61-604ECAA406A7}" type="pres">
      <dgm:prSet presAssocID="{A2A02883-E2E3-4C08-B9B8-826336E8DF5E}" presName="accent_2" presStyleCnt="0"/>
      <dgm:spPr/>
    </dgm:pt>
    <dgm:pt modelId="{59EA43E2-AE95-4500-9E13-8D0B815E1FE9}" type="pres">
      <dgm:prSet presAssocID="{A2A02883-E2E3-4C08-B9B8-826336E8DF5E}" presName="accentRepeatNode" presStyleLbl="solidFgAcc1" presStyleIdx="1" presStyleCnt="5"/>
      <dgm:spPr/>
    </dgm:pt>
    <dgm:pt modelId="{CE5B2469-782C-41B5-BED0-6620984B27C4}" type="pres">
      <dgm:prSet presAssocID="{719E86FB-B6C5-4091-93A3-11EA160CDD50}" presName="text_3" presStyleLbl="node1" presStyleIdx="2" presStyleCnt="5">
        <dgm:presLayoutVars>
          <dgm:bulletEnabled val="1"/>
        </dgm:presLayoutVars>
      </dgm:prSet>
      <dgm:spPr/>
    </dgm:pt>
    <dgm:pt modelId="{863BF2E8-CA9D-418D-B0B2-785A0AC7EF4C}" type="pres">
      <dgm:prSet presAssocID="{719E86FB-B6C5-4091-93A3-11EA160CDD50}" presName="accent_3" presStyleCnt="0"/>
      <dgm:spPr/>
    </dgm:pt>
    <dgm:pt modelId="{9C286654-5DA5-41C6-B560-7AD4D498EB7B}" type="pres">
      <dgm:prSet presAssocID="{719E86FB-B6C5-4091-93A3-11EA160CDD50}" presName="accentRepeatNode" presStyleLbl="solidFgAcc1" presStyleIdx="2" presStyleCnt="5"/>
      <dgm:spPr/>
    </dgm:pt>
    <dgm:pt modelId="{3B632FB2-F250-4035-908F-5E3305C2A19E}" type="pres">
      <dgm:prSet presAssocID="{89B93C70-1538-4BE3-BE18-6EECA2856F12}" presName="text_4" presStyleLbl="node1" presStyleIdx="3" presStyleCnt="5">
        <dgm:presLayoutVars>
          <dgm:bulletEnabled val="1"/>
        </dgm:presLayoutVars>
      </dgm:prSet>
      <dgm:spPr/>
    </dgm:pt>
    <dgm:pt modelId="{4EF96664-9832-41A7-A038-97C2A0FA440E}" type="pres">
      <dgm:prSet presAssocID="{89B93C70-1538-4BE3-BE18-6EECA2856F12}" presName="accent_4" presStyleCnt="0"/>
      <dgm:spPr/>
    </dgm:pt>
    <dgm:pt modelId="{B74DA9E6-131C-4B61-AE9A-28929B076F21}" type="pres">
      <dgm:prSet presAssocID="{89B93C70-1538-4BE3-BE18-6EECA2856F12}" presName="accentRepeatNode" presStyleLbl="solidFgAcc1" presStyleIdx="3" presStyleCnt="5"/>
      <dgm:spPr/>
    </dgm:pt>
    <dgm:pt modelId="{8615E7E2-1928-4C8F-B464-6FEB62B40B29}" type="pres">
      <dgm:prSet presAssocID="{4B4F9A97-2FE3-4570-B1A7-D7CB4B4A342F}" presName="text_5" presStyleLbl="node1" presStyleIdx="4" presStyleCnt="5">
        <dgm:presLayoutVars>
          <dgm:bulletEnabled val="1"/>
        </dgm:presLayoutVars>
      </dgm:prSet>
      <dgm:spPr/>
    </dgm:pt>
    <dgm:pt modelId="{E05A998C-78C0-4216-8D21-3A7AA345561F}" type="pres">
      <dgm:prSet presAssocID="{4B4F9A97-2FE3-4570-B1A7-D7CB4B4A342F}" presName="accent_5" presStyleCnt="0"/>
      <dgm:spPr/>
    </dgm:pt>
    <dgm:pt modelId="{C4880361-1F3E-466E-B342-4669EA1A006B}" type="pres">
      <dgm:prSet presAssocID="{4B4F9A97-2FE3-4570-B1A7-D7CB4B4A342F}" presName="accentRepeatNode" presStyleLbl="solidFgAcc1" presStyleIdx="4" presStyleCnt="5"/>
      <dgm:spPr/>
    </dgm:pt>
  </dgm:ptLst>
  <dgm:cxnLst>
    <dgm:cxn modelId="{A0208902-9920-4A97-A925-48D46841F165}" type="presOf" srcId="{A2A02883-E2E3-4C08-B9B8-826336E8DF5E}" destId="{2FCF9C88-68A4-431A-87AB-836781EC0EDB}" srcOrd="0" destOrd="0" presId="urn:microsoft.com/office/officeart/2008/layout/VerticalCurvedList"/>
    <dgm:cxn modelId="{91603412-DD7C-4BB0-BCF2-A287E3F4CE78}" srcId="{C17541D4-DF8C-4439-8B8A-1D7DA599FA21}" destId="{4B4F9A97-2FE3-4570-B1A7-D7CB4B4A342F}" srcOrd="4" destOrd="0" parTransId="{D06B9565-F3D8-4C12-BD94-B33C9C01BD4A}" sibTransId="{66009E9E-4031-44A3-AB9E-5BEBAA89BFFF}"/>
    <dgm:cxn modelId="{FE3F6D3C-BBC9-4B1B-88D7-7A7AE45C083E}" type="presOf" srcId="{C17541D4-DF8C-4439-8B8A-1D7DA599FA21}" destId="{EE38D93F-6E1A-4884-BF00-48B713964434}" srcOrd="0" destOrd="0" presId="urn:microsoft.com/office/officeart/2008/layout/VerticalCurvedList"/>
    <dgm:cxn modelId="{49FBEA6E-7655-4763-BDE5-E0002AFC42FA}" type="presOf" srcId="{4B4F9A97-2FE3-4570-B1A7-D7CB4B4A342F}" destId="{8615E7E2-1928-4C8F-B464-6FEB62B40B29}" srcOrd="0" destOrd="0" presId="urn:microsoft.com/office/officeart/2008/layout/VerticalCurvedList"/>
    <dgm:cxn modelId="{C4D23B4F-456B-44C2-A591-DD7496B8BB89}" srcId="{C17541D4-DF8C-4439-8B8A-1D7DA599FA21}" destId="{719E86FB-B6C5-4091-93A3-11EA160CDD50}" srcOrd="2" destOrd="0" parTransId="{B08E0133-D036-4D56-B1AA-7EE44A0D5AD8}" sibTransId="{7C674541-9577-44A1-B61D-C6E400FBF1DA}"/>
    <dgm:cxn modelId="{1CC89E73-1798-4529-8860-3FE718F62D24}" srcId="{C17541D4-DF8C-4439-8B8A-1D7DA599FA21}" destId="{89B93C70-1538-4BE3-BE18-6EECA2856F12}" srcOrd="3" destOrd="0" parTransId="{A49DE452-00C7-4B66-AB2A-FF517B228E07}" sibTransId="{4744054C-D769-4E74-B983-F47DE2088D40}"/>
    <dgm:cxn modelId="{85732B57-B364-4824-B0B3-4920D1D8EE8E}" type="presOf" srcId="{E26786C6-03BD-42B6-A0E7-6077FDF42647}" destId="{C73A0B67-4FE0-4DA3-AD3E-3D872BA39C9A}" srcOrd="0" destOrd="0" presId="urn:microsoft.com/office/officeart/2008/layout/VerticalCurvedList"/>
    <dgm:cxn modelId="{421FA783-1B63-4EDB-9A82-760768240A28}" type="presOf" srcId="{719E86FB-B6C5-4091-93A3-11EA160CDD50}" destId="{CE5B2469-782C-41B5-BED0-6620984B27C4}" srcOrd="0" destOrd="0" presId="urn:microsoft.com/office/officeart/2008/layout/VerticalCurvedList"/>
    <dgm:cxn modelId="{BF5D1D92-34DA-4AAD-A0E4-D463C66DE274}" type="presOf" srcId="{89B93C70-1538-4BE3-BE18-6EECA2856F12}" destId="{3B632FB2-F250-4035-908F-5E3305C2A19E}" srcOrd="0" destOrd="0" presId="urn:microsoft.com/office/officeart/2008/layout/VerticalCurvedList"/>
    <dgm:cxn modelId="{E8CECEA2-AC95-47CA-B7AA-B4E3A278146F}" srcId="{C17541D4-DF8C-4439-8B8A-1D7DA599FA21}" destId="{A2A02883-E2E3-4C08-B9B8-826336E8DF5E}" srcOrd="1" destOrd="0" parTransId="{DBC7EA06-2000-4CF1-BDB4-33BE4C128124}" sibTransId="{52B4271A-DFA7-4FAE-AA0E-DC4153666F47}"/>
    <dgm:cxn modelId="{C7E6CFB2-FC89-4D76-BD2D-43DD8E2D186D}" type="presOf" srcId="{74E24256-1D0D-44BD-AA61-AAB8199D5E48}" destId="{21B0F4B0-3118-4603-BB14-40709C3AECD0}" srcOrd="0" destOrd="0" presId="urn:microsoft.com/office/officeart/2008/layout/VerticalCurvedList"/>
    <dgm:cxn modelId="{2AB202C6-5456-458A-8752-274D1EDF4BE8}" srcId="{C17541D4-DF8C-4439-8B8A-1D7DA599FA21}" destId="{74E24256-1D0D-44BD-AA61-AAB8199D5E48}" srcOrd="0" destOrd="0" parTransId="{3FE4D271-5FDE-4307-BCA6-BC77BB4E39E6}" sibTransId="{E26786C6-03BD-42B6-A0E7-6077FDF42647}"/>
    <dgm:cxn modelId="{7F7F0540-3F02-42F1-9D9E-289CDFFBC1F8}" type="presParOf" srcId="{EE38D93F-6E1A-4884-BF00-48B713964434}" destId="{321857F0-788E-44F7-B85E-8CB98EEF0E0F}" srcOrd="0" destOrd="0" presId="urn:microsoft.com/office/officeart/2008/layout/VerticalCurvedList"/>
    <dgm:cxn modelId="{14C3927E-4BDB-41C2-A7E8-D54CFAC02DC8}" type="presParOf" srcId="{321857F0-788E-44F7-B85E-8CB98EEF0E0F}" destId="{12AEF84E-BB02-4F87-9527-50E5033C44E9}" srcOrd="0" destOrd="0" presId="urn:microsoft.com/office/officeart/2008/layout/VerticalCurvedList"/>
    <dgm:cxn modelId="{1A891626-CE42-4F8E-BD55-0160E7234DB8}" type="presParOf" srcId="{12AEF84E-BB02-4F87-9527-50E5033C44E9}" destId="{1BFB9328-1DA5-4A57-9D8C-18394694F92D}" srcOrd="0" destOrd="0" presId="urn:microsoft.com/office/officeart/2008/layout/VerticalCurvedList"/>
    <dgm:cxn modelId="{05D12469-0C4E-40E0-BF3A-7894B90167A1}" type="presParOf" srcId="{12AEF84E-BB02-4F87-9527-50E5033C44E9}" destId="{C73A0B67-4FE0-4DA3-AD3E-3D872BA39C9A}" srcOrd="1" destOrd="0" presId="urn:microsoft.com/office/officeart/2008/layout/VerticalCurvedList"/>
    <dgm:cxn modelId="{60C61BD3-F1C1-4E51-9369-B6305D8D73B5}" type="presParOf" srcId="{12AEF84E-BB02-4F87-9527-50E5033C44E9}" destId="{11B44231-89BA-4997-A720-89758A6285EA}" srcOrd="2" destOrd="0" presId="urn:microsoft.com/office/officeart/2008/layout/VerticalCurvedList"/>
    <dgm:cxn modelId="{8199D1BF-5B6D-4B71-9DA0-659C0E17303E}" type="presParOf" srcId="{12AEF84E-BB02-4F87-9527-50E5033C44E9}" destId="{640DA6C9-239A-4893-87A5-A377CC932EE3}" srcOrd="3" destOrd="0" presId="urn:microsoft.com/office/officeart/2008/layout/VerticalCurvedList"/>
    <dgm:cxn modelId="{D31A3E4C-7826-4C36-B92A-27767D6A042D}" type="presParOf" srcId="{321857F0-788E-44F7-B85E-8CB98EEF0E0F}" destId="{21B0F4B0-3118-4603-BB14-40709C3AECD0}" srcOrd="1" destOrd="0" presId="urn:microsoft.com/office/officeart/2008/layout/VerticalCurvedList"/>
    <dgm:cxn modelId="{D824CEA1-42B1-4747-BA41-693EDB050CCA}" type="presParOf" srcId="{321857F0-788E-44F7-B85E-8CB98EEF0E0F}" destId="{03DF15F7-85D7-4E35-B783-51343FAC483B}" srcOrd="2" destOrd="0" presId="urn:microsoft.com/office/officeart/2008/layout/VerticalCurvedList"/>
    <dgm:cxn modelId="{3D74CD48-7625-4287-A5A4-21C317ECF06C}" type="presParOf" srcId="{03DF15F7-85D7-4E35-B783-51343FAC483B}" destId="{9C31F2A0-2DEF-4610-8425-79FDD35F004B}" srcOrd="0" destOrd="0" presId="urn:microsoft.com/office/officeart/2008/layout/VerticalCurvedList"/>
    <dgm:cxn modelId="{E730E0FF-E382-4549-9565-454199EB526D}" type="presParOf" srcId="{321857F0-788E-44F7-B85E-8CB98EEF0E0F}" destId="{2FCF9C88-68A4-431A-87AB-836781EC0EDB}" srcOrd="3" destOrd="0" presId="urn:microsoft.com/office/officeart/2008/layout/VerticalCurvedList"/>
    <dgm:cxn modelId="{C6BD4D9F-B730-46C9-99E1-FE10B4038C35}" type="presParOf" srcId="{321857F0-788E-44F7-B85E-8CB98EEF0E0F}" destId="{49B124D1-53C8-4690-9C61-604ECAA406A7}" srcOrd="4" destOrd="0" presId="urn:microsoft.com/office/officeart/2008/layout/VerticalCurvedList"/>
    <dgm:cxn modelId="{67649817-443F-472A-B7D1-97A635037912}" type="presParOf" srcId="{49B124D1-53C8-4690-9C61-604ECAA406A7}" destId="{59EA43E2-AE95-4500-9E13-8D0B815E1FE9}" srcOrd="0" destOrd="0" presId="urn:microsoft.com/office/officeart/2008/layout/VerticalCurvedList"/>
    <dgm:cxn modelId="{D734F3CB-6397-42ED-A6DD-18A0F029FD56}" type="presParOf" srcId="{321857F0-788E-44F7-B85E-8CB98EEF0E0F}" destId="{CE5B2469-782C-41B5-BED0-6620984B27C4}" srcOrd="5" destOrd="0" presId="urn:microsoft.com/office/officeart/2008/layout/VerticalCurvedList"/>
    <dgm:cxn modelId="{D955CE15-4A14-4E0C-B2F7-E85E791166A3}" type="presParOf" srcId="{321857F0-788E-44F7-B85E-8CB98EEF0E0F}" destId="{863BF2E8-CA9D-418D-B0B2-785A0AC7EF4C}" srcOrd="6" destOrd="0" presId="urn:microsoft.com/office/officeart/2008/layout/VerticalCurvedList"/>
    <dgm:cxn modelId="{DD20FED6-F0A5-4ECD-83DA-2ED11BBA020F}" type="presParOf" srcId="{863BF2E8-CA9D-418D-B0B2-785A0AC7EF4C}" destId="{9C286654-5DA5-41C6-B560-7AD4D498EB7B}" srcOrd="0" destOrd="0" presId="urn:microsoft.com/office/officeart/2008/layout/VerticalCurvedList"/>
    <dgm:cxn modelId="{FF6DF25D-512D-4B4A-AA06-5D1692FA1A4C}" type="presParOf" srcId="{321857F0-788E-44F7-B85E-8CB98EEF0E0F}" destId="{3B632FB2-F250-4035-908F-5E3305C2A19E}" srcOrd="7" destOrd="0" presId="urn:microsoft.com/office/officeart/2008/layout/VerticalCurvedList"/>
    <dgm:cxn modelId="{E2BB2EC0-4B3D-4911-AC67-9BDFC3DA483A}" type="presParOf" srcId="{321857F0-788E-44F7-B85E-8CB98EEF0E0F}" destId="{4EF96664-9832-41A7-A038-97C2A0FA440E}" srcOrd="8" destOrd="0" presId="urn:microsoft.com/office/officeart/2008/layout/VerticalCurvedList"/>
    <dgm:cxn modelId="{2CDE197D-DCC4-4EEA-847E-BD34280478B8}" type="presParOf" srcId="{4EF96664-9832-41A7-A038-97C2A0FA440E}" destId="{B74DA9E6-131C-4B61-AE9A-28929B076F21}" srcOrd="0" destOrd="0" presId="urn:microsoft.com/office/officeart/2008/layout/VerticalCurvedList"/>
    <dgm:cxn modelId="{4AE0470B-02BA-40FC-BA18-3AA7FFC2E0B1}" type="presParOf" srcId="{321857F0-788E-44F7-B85E-8CB98EEF0E0F}" destId="{8615E7E2-1928-4C8F-B464-6FEB62B40B29}" srcOrd="9" destOrd="0" presId="urn:microsoft.com/office/officeart/2008/layout/VerticalCurvedList"/>
    <dgm:cxn modelId="{F2FCEAC8-AAB2-44CB-9226-855CC7115FFF}" type="presParOf" srcId="{321857F0-788E-44F7-B85E-8CB98EEF0E0F}" destId="{E05A998C-78C0-4216-8D21-3A7AA345561F}" srcOrd="10" destOrd="0" presId="urn:microsoft.com/office/officeart/2008/layout/VerticalCurvedList"/>
    <dgm:cxn modelId="{4986ECD1-D588-4D45-8FAB-2252B2A4FB48}" type="presParOf" srcId="{E05A998C-78C0-4216-8D21-3A7AA345561F}" destId="{C4880361-1F3E-466E-B342-4669EA1A006B}"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97F74F-F0EB-4055-8711-350ABE12546A}">
      <dsp:nvSpPr>
        <dsp:cNvPr id="0" name=""/>
        <dsp:cNvSpPr/>
      </dsp:nvSpPr>
      <dsp:spPr>
        <a:xfrm>
          <a:off x="0" y="598499"/>
          <a:ext cx="8993811" cy="10080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D08518-1F7B-4910-9572-36DDAE2D5780}">
      <dsp:nvSpPr>
        <dsp:cNvPr id="0" name=""/>
        <dsp:cNvSpPr/>
      </dsp:nvSpPr>
      <dsp:spPr>
        <a:xfrm>
          <a:off x="449690" y="8099"/>
          <a:ext cx="6295667" cy="118080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7961" tIns="0" rIns="237961" bIns="0" numCol="1" spcCol="1270" anchor="ctr" anchorCtr="0">
          <a:noAutofit/>
        </a:bodyPr>
        <a:lstStyle/>
        <a:p>
          <a:pPr marL="0" lvl="0" indent="0" algn="l" defTabSz="800100">
            <a:lnSpc>
              <a:spcPct val="90000"/>
            </a:lnSpc>
            <a:spcBef>
              <a:spcPct val="0"/>
            </a:spcBef>
            <a:spcAft>
              <a:spcPct val="35000"/>
            </a:spcAft>
            <a:buNone/>
          </a:pPr>
          <a:r>
            <a:rPr lang="vi-VN" sz="1800" b="1" kern="1200" dirty="0">
              <a:latin typeface="Cambria" panose="02040503050406030204" pitchFamily="18" charset="0"/>
              <a:ea typeface="Cambria" panose="02040503050406030204" pitchFamily="18" charset="0"/>
            </a:rPr>
            <a:t>GIỚI THIỆU CÁC PHƯƠNG PHÁP ĐÀO TẠO HIỆU QUẢ</a:t>
          </a:r>
          <a:endParaRPr lang="en-US" sz="1800" b="1" kern="1200" dirty="0">
            <a:latin typeface="Cambria" panose="02040503050406030204" pitchFamily="18" charset="0"/>
            <a:ea typeface="Cambria" panose="02040503050406030204" pitchFamily="18" charset="0"/>
          </a:endParaRPr>
        </a:p>
      </dsp:txBody>
      <dsp:txXfrm>
        <a:off x="507332" y="65741"/>
        <a:ext cx="6180383" cy="1065516"/>
      </dsp:txXfrm>
    </dsp:sp>
    <dsp:sp modelId="{11BF2AF8-750E-46F7-84B1-01F72A999C06}">
      <dsp:nvSpPr>
        <dsp:cNvPr id="0" name=""/>
        <dsp:cNvSpPr/>
      </dsp:nvSpPr>
      <dsp:spPr>
        <a:xfrm>
          <a:off x="0" y="2412899"/>
          <a:ext cx="8993811" cy="10080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85CEE46-0E31-45FA-B303-06FB8BDA4C45}">
      <dsp:nvSpPr>
        <dsp:cNvPr id="0" name=""/>
        <dsp:cNvSpPr/>
      </dsp:nvSpPr>
      <dsp:spPr>
        <a:xfrm>
          <a:off x="449690" y="1822499"/>
          <a:ext cx="6295667" cy="118080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7961" tIns="0" rIns="237961" bIns="0" numCol="1" spcCol="1270" anchor="ctr" anchorCtr="0">
          <a:noAutofit/>
        </a:bodyPr>
        <a:lstStyle/>
        <a:p>
          <a:pPr marL="0" lvl="0" indent="0" algn="l" defTabSz="800100">
            <a:lnSpc>
              <a:spcPct val="90000"/>
            </a:lnSpc>
            <a:spcBef>
              <a:spcPct val="0"/>
            </a:spcBef>
            <a:spcAft>
              <a:spcPct val="35000"/>
            </a:spcAft>
            <a:buNone/>
          </a:pPr>
          <a:r>
            <a:rPr lang="vi-VN" sz="1800" b="1" kern="1200" dirty="0">
              <a:latin typeface="Cambria" panose="02040503050406030204" pitchFamily="18" charset="0"/>
              <a:ea typeface="Cambria" panose="02040503050406030204" pitchFamily="18" charset="0"/>
            </a:rPr>
            <a:t>CÁC CÔNG CỤ HỖ TRỢ ĐÀO TẠO NỘI BỘ</a:t>
          </a:r>
          <a:endParaRPr lang="en-US" sz="1800" b="1" kern="1200" dirty="0">
            <a:latin typeface="Cambria" panose="02040503050406030204" pitchFamily="18" charset="0"/>
            <a:ea typeface="Cambria" panose="02040503050406030204" pitchFamily="18" charset="0"/>
          </a:endParaRPr>
        </a:p>
      </dsp:txBody>
      <dsp:txXfrm>
        <a:off x="507332" y="1880141"/>
        <a:ext cx="6180383" cy="10655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637B88-3AD4-46A5-8BFE-34ABA4210097}">
      <dsp:nvSpPr>
        <dsp:cNvPr id="0" name=""/>
        <dsp:cNvSpPr/>
      </dsp:nvSpPr>
      <dsp:spPr>
        <a:xfrm>
          <a:off x="3927169" y="0"/>
          <a:ext cx="5569358" cy="5569358"/>
        </a:xfrm>
        <a:prstGeom prst="triangl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677852-6BC0-48BE-9C24-D3B9D5776194}">
      <dsp:nvSpPr>
        <dsp:cNvPr id="0" name=""/>
        <dsp:cNvSpPr/>
      </dsp:nvSpPr>
      <dsp:spPr>
        <a:xfrm>
          <a:off x="5865636" y="559927"/>
          <a:ext cx="5312507" cy="659185"/>
        </a:xfrm>
        <a:prstGeom prst="round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Cambria" panose="02040503050406030204" pitchFamily="18" charset="0"/>
              <a:ea typeface="Cambria" panose="02040503050406030204" pitchFamily="18" charset="0"/>
            </a:rPr>
            <a:t>Học </a:t>
          </a:r>
          <a:r>
            <a:rPr lang="en-US" sz="2000" kern="1200" dirty="0" err="1">
              <a:latin typeface="Cambria" panose="02040503050406030204" pitchFamily="18" charset="0"/>
              <a:ea typeface="Cambria" panose="02040503050406030204" pitchFamily="18" charset="0"/>
            </a:rPr>
            <a:t>từ</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kinh</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nghiệm</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của</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những</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người</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khác</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nhưng</a:t>
          </a:r>
          <a:r>
            <a:rPr lang="en-US" sz="2000" kern="1200" dirty="0">
              <a:latin typeface="Cambria" panose="02040503050406030204" pitchFamily="18" charset="0"/>
              <a:ea typeface="Cambria" panose="02040503050406030204" pitchFamily="18" charset="0"/>
            </a:rPr>
            <a:t> e </a:t>
          </a:r>
          <a:r>
            <a:rPr lang="en-US" sz="2000" kern="1200" dirty="0" err="1">
              <a:latin typeface="Cambria" panose="02040503050406030204" pitchFamily="18" charset="0"/>
              <a:ea typeface="Cambria" panose="02040503050406030204" pitchFamily="18" charset="0"/>
            </a:rPr>
            <a:t>ngại</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khi</a:t>
          </a:r>
          <a:r>
            <a:rPr lang="en-US" sz="2000" kern="1200" dirty="0">
              <a:latin typeface="Cambria" panose="02040503050406030204" pitchFamily="18" charset="0"/>
              <a:ea typeface="Cambria" panose="02040503050406030204" pitchFamily="18" charset="0"/>
            </a:rPr>
            <a:t> chia </a:t>
          </a:r>
          <a:r>
            <a:rPr lang="en-US" sz="2000" kern="1200" dirty="0" err="1">
              <a:latin typeface="Cambria" panose="02040503050406030204" pitchFamily="18" charset="0"/>
              <a:ea typeface="Cambria" panose="02040503050406030204" pitchFamily="18" charset="0"/>
            </a:rPr>
            <a:t>sẻ</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kinh</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nghiệm</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bản</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thân</a:t>
          </a:r>
          <a:r>
            <a:rPr lang="en-US" sz="2000" kern="1200" dirty="0">
              <a:latin typeface="Cambria" panose="02040503050406030204" pitchFamily="18" charset="0"/>
              <a:ea typeface="Cambria" panose="02040503050406030204" pitchFamily="18" charset="0"/>
            </a:rPr>
            <a:t> </a:t>
          </a:r>
        </a:p>
      </dsp:txBody>
      <dsp:txXfrm>
        <a:off x="5897815" y="592106"/>
        <a:ext cx="5248149" cy="594827"/>
      </dsp:txXfrm>
    </dsp:sp>
    <dsp:sp modelId="{74AF7428-2357-4171-9563-69D4BAC9B2E6}">
      <dsp:nvSpPr>
        <dsp:cNvPr id="0" name=""/>
        <dsp:cNvSpPr/>
      </dsp:nvSpPr>
      <dsp:spPr>
        <a:xfrm>
          <a:off x="5865636" y="1301511"/>
          <a:ext cx="5312507" cy="659185"/>
        </a:xfrm>
        <a:prstGeom prst="roundRect">
          <a:avLst/>
        </a:prstGeom>
        <a:solidFill>
          <a:schemeClr val="lt1">
            <a:alpha val="90000"/>
            <a:hueOff val="0"/>
            <a:satOff val="0"/>
            <a:lumOff val="0"/>
            <a:alphaOff val="0"/>
          </a:schemeClr>
        </a:solidFill>
        <a:ln w="25400" cap="flat" cmpd="sng" algn="ctr">
          <a:solidFill>
            <a:schemeClr val="accent2">
              <a:hueOff val="-167625"/>
              <a:satOff val="-1932"/>
              <a:lumOff val="43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err="1">
              <a:latin typeface="Cambria" panose="02040503050406030204" pitchFamily="18" charset="0"/>
              <a:ea typeface="Cambria" panose="02040503050406030204" pitchFamily="18" charset="0"/>
            </a:rPr>
            <a:t>Không</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thích</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học</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nhiều</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nội</a:t>
          </a:r>
          <a:r>
            <a:rPr lang="en-US" sz="2000" kern="1200" dirty="0">
              <a:latin typeface="Cambria" panose="02040503050406030204" pitchFamily="18" charset="0"/>
              <a:ea typeface="Cambria" panose="02040503050406030204" pitchFamily="18" charset="0"/>
            </a:rPr>
            <a:t> dung </a:t>
          </a:r>
          <a:r>
            <a:rPr lang="en-US" sz="2000" kern="1200" dirty="0" err="1">
              <a:latin typeface="Cambria" panose="02040503050406030204" pitchFamily="18" charset="0"/>
              <a:ea typeface="Cambria" panose="02040503050406030204" pitchFamily="18" charset="0"/>
            </a:rPr>
            <a:t>trong</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thời</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gian</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ngắn</a:t>
          </a:r>
          <a:endParaRPr lang="en-US" sz="2000" kern="1200" dirty="0">
            <a:latin typeface="Cambria" panose="02040503050406030204" pitchFamily="18" charset="0"/>
            <a:ea typeface="Cambria" panose="02040503050406030204" pitchFamily="18" charset="0"/>
          </a:endParaRPr>
        </a:p>
      </dsp:txBody>
      <dsp:txXfrm>
        <a:off x="5897815" y="1333690"/>
        <a:ext cx="5248149" cy="594827"/>
      </dsp:txXfrm>
    </dsp:sp>
    <dsp:sp modelId="{58C71E69-F758-4717-B941-59507A3796E4}">
      <dsp:nvSpPr>
        <dsp:cNvPr id="0" name=""/>
        <dsp:cNvSpPr/>
      </dsp:nvSpPr>
      <dsp:spPr>
        <a:xfrm>
          <a:off x="5865636" y="2043095"/>
          <a:ext cx="5312507" cy="659185"/>
        </a:xfrm>
        <a:prstGeom prst="roundRect">
          <a:avLst/>
        </a:prstGeom>
        <a:solidFill>
          <a:schemeClr val="lt1">
            <a:alpha val="90000"/>
            <a:hueOff val="0"/>
            <a:satOff val="0"/>
            <a:lumOff val="0"/>
            <a:alphaOff val="0"/>
          </a:schemeClr>
        </a:solidFill>
        <a:ln w="25400" cap="flat" cmpd="sng" algn="ctr">
          <a:solidFill>
            <a:schemeClr val="accent2">
              <a:hueOff val="-335249"/>
              <a:satOff val="-3863"/>
              <a:lumOff val="86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latin typeface="Cambria" panose="02040503050406030204" pitchFamily="18" charset="0"/>
              <a:ea typeface="Cambria" panose="02040503050406030204" pitchFamily="18" charset="0"/>
            </a:rPr>
            <a:t>Khả năng ghi nhớ nội dung hạn chế</a:t>
          </a:r>
        </a:p>
      </dsp:txBody>
      <dsp:txXfrm>
        <a:off x="5897815" y="2075274"/>
        <a:ext cx="5248149" cy="594827"/>
      </dsp:txXfrm>
    </dsp:sp>
    <dsp:sp modelId="{8526ABD8-8C7D-4671-B8E8-5A0FE92B115F}">
      <dsp:nvSpPr>
        <dsp:cNvPr id="0" name=""/>
        <dsp:cNvSpPr/>
      </dsp:nvSpPr>
      <dsp:spPr>
        <a:xfrm>
          <a:off x="5865636" y="2784679"/>
          <a:ext cx="5312507" cy="659185"/>
        </a:xfrm>
        <a:prstGeom prst="roundRect">
          <a:avLst/>
        </a:prstGeom>
        <a:solidFill>
          <a:schemeClr val="lt1">
            <a:alpha val="90000"/>
            <a:hueOff val="0"/>
            <a:satOff val="0"/>
            <a:lumOff val="0"/>
            <a:alphaOff val="0"/>
          </a:schemeClr>
        </a:solidFill>
        <a:ln w="25400" cap="flat" cmpd="sng" algn="ctr">
          <a:solidFill>
            <a:schemeClr val="accent2">
              <a:hueOff val="-502874"/>
              <a:satOff val="-5795"/>
              <a:lumOff val="129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latin typeface="Cambria" panose="02040503050406030204" pitchFamily="18" charset="0"/>
              <a:ea typeface="Cambria" panose="02040503050406030204" pitchFamily="18" charset="0"/>
            </a:rPr>
            <a:t>Học trong môi trường vui vẻ, thoái mái</a:t>
          </a:r>
        </a:p>
      </dsp:txBody>
      <dsp:txXfrm>
        <a:off x="5897815" y="2816858"/>
        <a:ext cx="5248149" cy="594827"/>
      </dsp:txXfrm>
    </dsp:sp>
    <dsp:sp modelId="{228B6B78-BAED-4CA1-B3ED-DDCC8E9C926A}">
      <dsp:nvSpPr>
        <dsp:cNvPr id="0" name=""/>
        <dsp:cNvSpPr/>
      </dsp:nvSpPr>
      <dsp:spPr>
        <a:xfrm>
          <a:off x="5865636" y="3526262"/>
          <a:ext cx="5312507" cy="659185"/>
        </a:xfrm>
        <a:prstGeom prst="roundRect">
          <a:avLst/>
        </a:prstGeom>
        <a:solidFill>
          <a:schemeClr val="lt1">
            <a:alpha val="90000"/>
            <a:hueOff val="0"/>
            <a:satOff val="0"/>
            <a:lumOff val="0"/>
            <a:alphaOff val="0"/>
          </a:schemeClr>
        </a:solidFill>
        <a:ln w="25400" cap="flat" cmpd="sng" algn="ctr">
          <a:solidFill>
            <a:schemeClr val="accent2">
              <a:hueOff val="-670499"/>
              <a:satOff val="-7726"/>
              <a:lumOff val="172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latin typeface="Cambria" panose="02040503050406030204" pitchFamily="18" charset="0"/>
              <a:ea typeface="Cambria" panose="02040503050406030204" pitchFamily="18" charset="0"/>
            </a:rPr>
            <a:t>Có cơ hội làm quen với các học viên khác </a:t>
          </a:r>
        </a:p>
      </dsp:txBody>
      <dsp:txXfrm>
        <a:off x="5897815" y="3558441"/>
        <a:ext cx="5248149" cy="594827"/>
      </dsp:txXfrm>
    </dsp:sp>
    <dsp:sp modelId="{01F9DF1F-4BAE-44E2-839A-0B02C7773000}">
      <dsp:nvSpPr>
        <dsp:cNvPr id="0" name=""/>
        <dsp:cNvSpPr/>
      </dsp:nvSpPr>
      <dsp:spPr>
        <a:xfrm>
          <a:off x="5865636" y="4267846"/>
          <a:ext cx="5312507" cy="659185"/>
        </a:xfrm>
        <a:prstGeom prst="roundRect">
          <a:avLst/>
        </a:prstGeom>
        <a:solidFill>
          <a:schemeClr val="lt1">
            <a:alpha val="90000"/>
            <a:hueOff val="0"/>
            <a:satOff val="0"/>
            <a:lumOff val="0"/>
            <a:alphaOff val="0"/>
          </a:schemeClr>
        </a:solidFill>
        <a:ln w="25400" cap="flat" cmpd="sng" algn="ctr">
          <a:solidFill>
            <a:schemeClr val="accent2">
              <a:hueOff val="-838123"/>
              <a:satOff val="-9658"/>
              <a:lumOff val="215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Cambria" panose="02040503050406030204" pitchFamily="18" charset="0"/>
              <a:ea typeface="Cambria" panose="02040503050406030204" pitchFamily="18" charset="0"/>
            </a:rPr>
            <a:t>Học </a:t>
          </a:r>
          <a:r>
            <a:rPr lang="en-US" sz="2000" kern="1200" dirty="0" err="1">
              <a:latin typeface="Cambria" panose="02040503050406030204" pitchFamily="18" charset="0"/>
              <a:ea typeface="Cambria" panose="02040503050406030204" pitchFamily="18" charset="0"/>
            </a:rPr>
            <a:t>theo</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cách</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nhìn</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và</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hoạt</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động</a:t>
          </a:r>
          <a:r>
            <a:rPr lang="en-US" sz="2000" kern="1200" dirty="0">
              <a:latin typeface="Cambria" panose="02040503050406030204" pitchFamily="18" charset="0"/>
              <a:ea typeface="Cambria" panose="02040503050406030204" pitchFamily="18" charset="0"/>
            </a:rPr>
            <a:t>.</a:t>
          </a:r>
        </a:p>
      </dsp:txBody>
      <dsp:txXfrm>
        <a:off x="5897815" y="4300025"/>
        <a:ext cx="5248149" cy="59482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7A5A7-3F97-40FF-806B-F35ABE9CAF0A}">
      <dsp:nvSpPr>
        <dsp:cNvPr id="0" name=""/>
        <dsp:cNvSpPr/>
      </dsp:nvSpPr>
      <dsp:spPr>
        <a:xfrm>
          <a:off x="4824098" y="1231039"/>
          <a:ext cx="1511803" cy="1511803"/>
        </a:xfrm>
        <a:prstGeom prst="ellipse">
          <a:avLst/>
        </a:prstGeom>
        <a:solidFill>
          <a:schemeClr val="accent5">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7C89582E-C178-440D-A9C0-C17DB041B8B4}">
      <dsp:nvSpPr>
        <dsp:cNvPr id="0" name=""/>
        <dsp:cNvSpPr/>
      </dsp:nvSpPr>
      <dsp:spPr>
        <a:xfrm>
          <a:off x="4703154" y="0"/>
          <a:ext cx="1753691" cy="101506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kern="1200">
              <a:latin typeface="Cambria" panose="02040503050406030204" pitchFamily="18" charset="0"/>
              <a:ea typeface="Cambria" panose="02040503050406030204" pitchFamily="18" charset="0"/>
            </a:rPr>
            <a:t>Lấy học viên làm trọng tâm.</a:t>
          </a:r>
        </a:p>
      </dsp:txBody>
      <dsp:txXfrm>
        <a:off x="4703154" y="0"/>
        <a:ext cx="1753691" cy="1015067"/>
      </dsp:txXfrm>
    </dsp:sp>
    <dsp:sp modelId="{8A999977-5AFA-4D75-9852-5EC8A556E4E8}">
      <dsp:nvSpPr>
        <dsp:cNvPr id="0" name=""/>
        <dsp:cNvSpPr/>
      </dsp:nvSpPr>
      <dsp:spPr>
        <a:xfrm>
          <a:off x="5399188" y="1648729"/>
          <a:ext cx="1511803" cy="1511803"/>
        </a:xfrm>
        <a:prstGeom prst="ellipse">
          <a:avLst/>
        </a:prstGeom>
        <a:solidFill>
          <a:schemeClr val="accent5">
            <a:alpha val="50000"/>
            <a:hueOff val="-459284"/>
            <a:satOff val="68"/>
            <a:lumOff val="-161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B486CA1F-1C88-4DB7-A3C2-C1F68F12FFB9}">
      <dsp:nvSpPr>
        <dsp:cNvPr id="0" name=""/>
        <dsp:cNvSpPr/>
      </dsp:nvSpPr>
      <dsp:spPr>
        <a:xfrm>
          <a:off x="7031331" y="1339025"/>
          <a:ext cx="1572275" cy="110145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kern="1200" dirty="0" err="1">
              <a:latin typeface="Cambria" panose="02040503050406030204" pitchFamily="18" charset="0"/>
              <a:ea typeface="Cambria" panose="02040503050406030204" pitchFamily="18" charset="0"/>
            </a:rPr>
            <a:t>Gỉang</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viên</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giữ</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vai</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trò</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dẫn</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dắt</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và</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hỗ</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trợ</a:t>
          </a:r>
          <a:r>
            <a:rPr lang="en-US" sz="2000" kern="1200" dirty="0">
              <a:latin typeface="Cambria" panose="02040503050406030204" pitchFamily="18" charset="0"/>
              <a:ea typeface="Cambria" panose="02040503050406030204" pitchFamily="18" charset="0"/>
            </a:rPr>
            <a:t>.</a:t>
          </a:r>
        </a:p>
      </dsp:txBody>
      <dsp:txXfrm>
        <a:off x="7031331" y="1339025"/>
        <a:ext cx="1572275" cy="1101456"/>
      </dsp:txXfrm>
    </dsp:sp>
    <dsp:sp modelId="{068DE777-5227-4DA4-BBD5-01D99B6ED4A8}">
      <dsp:nvSpPr>
        <dsp:cNvPr id="0" name=""/>
        <dsp:cNvSpPr/>
      </dsp:nvSpPr>
      <dsp:spPr>
        <a:xfrm>
          <a:off x="5179674" y="2325153"/>
          <a:ext cx="1511803" cy="1511803"/>
        </a:xfrm>
        <a:prstGeom prst="ellipse">
          <a:avLst/>
        </a:prstGeom>
        <a:solidFill>
          <a:schemeClr val="accent5">
            <a:alpha val="50000"/>
            <a:hueOff val="-918568"/>
            <a:satOff val="135"/>
            <a:lumOff val="-32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0420C62B-D42D-48F7-8CC2-4084995E01E9}">
      <dsp:nvSpPr>
        <dsp:cNvPr id="0" name=""/>
        <dsp:cNvSpPr/>
      </dsp:nvSpPr>
      <dsp:spPr>
        <a:xfrm>
          <a:off x="6789443" y="3217981"/>
          <a:ext cx="1572275" cy="110145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kern="1200">
              <a:latin typeface="Cambria" panose="02040503050406030204" pitchFamily="18" charset="0"/>
              <a:ea typeface="Cambria" panose="02040503050406030204" pitchFamily="18" charset="0"/>
            </a:rPr>
            <a:t>Tiếp cận theo phương pháp giải quyết vấn đề.</a:t>
          </a:r>
        </a:p>
      </dsp:txBody>
      <dsp:txXfrm>
        <a:off x="6789443" y="3217981"/>
        <a:ext cx="1572275" cy="1101456"/>
      </dsp:txXfrm>
    </dsp:sp>
    <dsp:sp modelId="{2833BC18-67FC-4966-BEEB-2AE19C2BF2E4}">
      <dsp:nvSpPr>
        <dsp:cNvPr id="0" name=""/>
        <dsp:cNvSpPr/>
      </dsp:nvSpPr>
      <dsp:spPr>
        <a:xfrm>
          <a:off x="4468522" y="2325153"/>
          <a:ext cx="1511803" cy="1511803"/>
        </a:xfrm>
        <a:prstGeom prst="ellipse">
          <a:avLst/>
        </a:prstGeom>
        <a:solidFill>
          <a:schemeClr val="accent5">
            <a:alpha val="50000"/>
            <a:hueOff val="-1377853"/>
            <a:satOff val="203"/>
            <a:lumOff val="-48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98864EC2-4B4B-46A0-8C7C-DCF74273D4DC}">
      <dsp:nvSpPr>
        <dsp:cNvPr id="0" name=""/>
        <dsp:cNvSpPr/>
      </dsp:nvSpPr>
      <dsp:spPr>
        <a:xfrm>
          <a:off x="2798282" y="3217981"/>
          <a:ext cx="1572275" cy="110145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kern="1200">
              <a:latin typeface="Cambria" panose="02040503050406030204" pitchFamily="18" charset="0"/>
              <a:ea typeface="Cambria" panose="02040503050406030204" pitchFamily="18" charset="0"/>
            </a:rPr>
            <a:t>Tâp trung vào xây dựng kỹ năng.</a:t>
          </a:r>
        </a:p>
      </dsp:txBody>
      <dsp:txXfrm>
        <a:off x="2798282" y="3217981"/>
        <a:ext cx="1572275" cy="1101456"/>
      </dsp:txXfrm>
    </dsp:sp>
    <dsp:sp modelId="{A23D2373-4B45-4C2E-9419-F8A925667090}">
      <dsp:nvSpPr>
        <dsp:cNvPr id="0" name=""/>
        <dsp:cNvSpPr/>
      </dsp:nvSpPr>
      <dsp:spPr>
        <a:xfrm>
          <a:off x="4249008" y="1648729"/>
          <a:ext cx="1511803" cy="1511803"/>
        </a:xfrm>
        <a:prstGeom prst="ellipse">
          <a:avLst/>
        </a:prstGeom>
        <a:solidFill>
          <a:schemeClr val="accent5">
            <a:alpha val="50000"/>
            <a:hueOff val="-1837137"/>
            <a:satOff val="270"/>
            <a:lumOff val="-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47E346A5-8F1B-4D1F-B307-062F96574B26}">
      <dsp:nvSpPr>
        <dsp:cNvPr id="0" name=""/>
        <dsp:cNvSpPr/>
      </dsp:nvSpPr>
      <dsp:spPr>
        <a:xfrm>
          <a:off x="2556393" y="1339025"/>
          <a:ext cx="1572275" cy="110145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kern="1200" dirty="0" err="1">
              <a:latin typeface="Cambria" panose="02040503050406030204" pitchFamily="18" charset="0"/>
              <a:ea typeface="Cambria" panose="02040503050406030204" pitchFamily="18" charset="0"/>
            </a:rPr>
            <a:t>Tạo</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môi</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trường</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học</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thoải</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mái</a:t>
          </a:r>
          <a:r>
            <a:rPr lang="en-US" sz="2000" kern="1200" dirty="0">
              <a:latin typeface="Cambria" panose="02040503050406030204" pitchFamily="18" charset="0"/>
              <a:ea typeface="Cambria" panose="02040503050406030204" pitchFamily="18" charset="0"/>
            </a:rPr>
            <a:t>.</a:t>
          </a:r>
        </a:p>
      </dsp:txBody>
      <dsp:txXfrm>
        <a:off x="2556393" y="1339025"/>
        <a:ext cx="1572275" cy="11014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8BE249-E3F1-4D6F-8381-AC8B8D2F6E19}">
      <dsp:nvSpPr>
        <dsp:cNvPr id="0" name=""/>
        <dsp:cNvSpPr/>
      </dsp:nvSpPr>
      <dsp:spPr>
        <a:xfrm>
          <a:off x="0" y="1295831"/>
          <a:ext cx="10618990" cy="1727775"/>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DCE6790-A883-4292-AC28-FC9E3A9DE794}">
      <dsp:nvSpPr>
        <dsp:cNvPr id="0" name=""/>
        <dsp:cNvSpPr/>
      </dsp:nvSpPr>
      <dsp:spPr>
        <a:xfrm>
          <a:off x="4783" y="0"/>
          <a:ext cx="2300608" cy="1727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marL="0" lvl="0" indent="0" algn="ctr" defTabSz="889000">
            <a:lnSpc>
              <a:spcPct val="90000"/>
            </a:lnSpc>
            <a:spcBef>
              <a:spcPct val="0"/>
            </a:spcBef>
            <a:spcAft>
              <a:spcPct val="35000"/>
            </a:spcAft>
            <a:buNone/>
          </a:pPr>
          <a:r>
            <a:rPr lang="en-US" sz="2000" kern="1200" dirty="0" err="1">
              <a:latin typeface="Cambria" panose="02040503050406030204" pitchFamily="18" charset="0"/>
              <a:ea typeface="Cambria" panose="02040503050406030204" pitchFamily="18" charset="0"/>
            </a:rPr>
            <a:t>Tập</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trung</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vào</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nội</a:t>
          </a:r>
          <a:r>
            <a:rPr lang="en-US" sz="2000" kern="1200" dirty="0">
              <a:latin typeface="Cambria" panose="02040503050406030204" pitchFamily="18" charset="0"/>
              <a:ea typeface="Cambria" panose="02040503050406030204" pitchFamily="18" charset="0"/>
            </a:rPr>
            <a:t> dung </a:t>
          </a:r>
          <a:r>
            <a:rPr lang="en-US" sz="2000" kern="1200" dirty="0" err="1">
              <a:latin typeface="Cambria" panose="02040503050406030204" pitchFamily="18" charset="0"/>
              <a:ea typeface="Cambria" panose="02040503050406030204" pitchFamily="18" charset="0"/>
            </a:rPr>
            <a:t>mà</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học</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viên</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cần</a:t>
          </a:r>
          <a:r>
            <a:rPr lang="en-US" sz="2000" kern="1200" dirty="0">
              <a:latin typeface="Cambria" panose="02040503050406030204" pitchFamily="18" charset="0"/>
              <a:ea typeface="Cambria" panose="02040503050406030204" pitchFamily="18" charset="0"/>
            </a:rPr>
            <a:t> </a:t>
          </a:r>
        </a:p>
      </dsp:txBody>
      <dsp:txXfrm>
        <a:off x="4783" y="0"/>
        <a:ext cx="2300608" cy="1727775"/>
      </dsp:txXfrm>
    </dsp:sp>
    <dsp:sp modelId="{3F3BD0AE-513D-44F0-9466-45DFD05B257A}">
      <dsp:nvSpPr>
        <dsp:cNvPr id="0" name=""/>
        <dsp:cNvSpPr/>
      </dsp:nvSpPr>
      <dsp:spPr>
        <a:xfrm>
          <a:off x="939115" y="1943747"/>
          <a:ext cx="431943" cy="43194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327FDDE-D760-45D2-80AC-8169B3869E95}">
      <dsp:nvSpPr>
        <dsp:cNvPr id="0" name=""/>
        <dsp:cNvSpPr/>
      </dsp:nvSpPr>
      <dsp:spPr>
        <a:xfrm>
          <a:off x="2420421" y="2591662"/>
          <a:ext cx="2300608" cy="1727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r>
            <a:rPr lang="en-US" sz="2000" kern="1200">
              <a:latin typeface="Cambria" panose="02040503050406030204" pitchFamily="18" charset="0"/>
              <a:ea typeface="Cambria" panose="02040503050406030204" pitchFamily="18" charset="0"/>
            </a:rPr>
            <a:t>Truyền đạt nội dung phù hợp với sở thích học của học viên </a:t>
          </a:r>
        </a:p>
      </dsp:txBody>
      <dsp:txXfrm>
        <a:off x="2420421" y="2591662"/>
        <a:ext cx="2300608" cy="1727775"/>
      </dsp:txXfrm>
    </dsp:sp>
    <dsp:sp modelId="{0BD598D2-C57A-458C-9119-C6F09886D0C2}">
      <dsp:nvSpPr>
        <dsp:cNvPr id="0" name=""/>
        <dsp:cNvSpPr/>
      </dsp:nvSpPr>
      <dsp:spPr>
        <a:xfrm>
          <a:off x="3354754" y="1943747"/>
          <a:ext cx="431943" cy="43194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0B6991-8CB2-49E1-8092-B39AE5E8DE9E}">
      <dsp:nvSpPr>
        <dsp:cNvPr id="0" name=""/>
        <dsp:cNvSpPr/>
      </dsp:nvSpPr>
      <dsp:spPr>
        <a:xfrm>
          <a:off x="4836060" y="0"/>
          <a:ext cx="2300608" cy="1727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marL="0" lvl="0" indent="0" algn="ctr" defTabSz="889000">
            <a:lnSpc>
              <a:spcPct val="90000"/>
            </a:lnSpc>
            <a:spcBef>
              <a:spcPct val="0"/>
            </a:spcBef>
            <a:spcAft>
              <a:spcPct val="35000"/>
            </a:spcAft>
            <a:buNone/>
          </a:pPr>
          <a:r>
            <a:rPr lang="en-US" sz="2000" kern="1200" dirty="0">
              <a:latin typeface="Cambria" panose="02040503050406030204" pitchFamily="18" charset="0"/>
              <a:ea typeface="Cambria" panose="02040503050406030204" pitchFamily="18" charset="0"/>
            </a:rPr>
            <a:t>Học </a:t>
          </a:r>
          <a:r>
            <a:rPr lang="en-US" sz="2000" kern="1200" dirty="0" err="1">
              <a:latin typeface="Cambria" panose="02040503050406030204" pitchFamily="18" charset="0"/>
              <a:ea typeface="Cambria" panose="02040503050406030204" pitchFamily="18" charset="0"/>
            </a:rPr>
            <a:t>viên</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tham</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gia</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và</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tự</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khám</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phá</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nội</a:t>
          </a:r>
          <a:r>
            <a:rPr lang="en-US" sz="2000" kern="1200" dirty="0">
              <a:latin typeface="Cambria" panose="02040503050406030204" pitchFamily="18" charset="0"/>
              <a:ea typeface="Cambria" panose="02040503050406030204" pitchFamily="18" charset="0"/>
            </a:rPr>
            <a:t> dung </a:t>
          </a:r>
        </a:p>
      </dsp:txBody>
      <dsp:txXfrm>
        <a:off x="4836060" y="0"/>
        <a:ext cx="2300608" cy="1727775"/>
      </dsp:txXfrm>
    </dsp:sp>
    <dsp:sp modelId="{8E42EE64-DAF7-4999-91E7-3D3C066D4361}">
      <dsp:nvSpPr>
        <dsp:cNvPr id="0" name=""/>
        <dsp:cNvSpPr/>
      </dsp:nvSpPr>
      <dsp:spPr>
        <a:xfrm>
          <a:off x="5770392" y="1943747"/>
          <a:ext cx="431943" cy="43194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CC882AC-2DB6-4C77-8333-80A04E1E5200}">
      <dsp:nvSpPr>
        <dsp:cNvPr id="0" name=""/>
        <dsp:cNvSpPr/>
      </dsp:nvSpPr>
      <dsp:spPr>
        <a:xfrm>
          <a:off x="7251699" y="2591662"/>
          <a:ext cx="2300608" cy="1727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r>
            <a:rPr lang="en-US" sz="2000" kern="1200" dirty="0">
              <a:latin typeface="Cambria" panose="02040503050406030204" pitchFamily="18" charset="0"/>
              <a:ea typeface="Cambria" panose="02040503050406030204" pitchFamily="18" charset="0"/>
            </a:rPr>
            <a:t>Học </a:t>
          </a:r>
          <a:r>
            <a:rPr lang="en-US" sz="2000" kern="1200" dirty="0" err="1">
              <a:latin typeface="Cambria" panose="02040503050406030204" pitchFamily="18" charset="0"/>
              <a:ea typeface="Cambria" panose="02040503050406030204" pitchFamily="18" charset="0"/>
            </a:rPr>
            <a:t>viên</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quyết</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định</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ghi</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nhớ</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những</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nội</a:t>
          </a:r>
          <a:r>
            <a:rPr lang="en-US" sz="2000" kern="1200" dirty="0">
              <a:latin typeface="Cambria" panose="02040503050406030204" pitchFamily="18" charset="0"/>
              <a:ea typeface="Cambria" panose="02040503050406030204" pitchFamily="18" charset="0"/>
            </a:rPr>
            <a:t> dung </a:t>
          </a:r>
          <a:r>
            <a:rPr lang="en-US" sz="2000" kern="1200" dirty="0" err="1">
              <a:latin typeface="Cambria" panose="02040503050406030204" pitchFamily="18" charset="0"/>
              <a:ea typeface="Cambria" panose="02040503050406030204" pitchFamily="18" charset="0"/>
            </a:rPr>
            <a:t>hữu</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ích</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cho</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họ</a:t>
          </a:r>
          <a:r>
            <a:rPr lang="en-US" sz="2000" kern="1200" dirty="0">
              <a:latin typeface="Cambria" panose="02040503050406030204" pitchFamily="18" charset="0"/>
              <a:ea typeface="Cambria" panose="02040503050406030204" pitchFamily="18" charset="0"/>
            </a:rPr>
            <a:t> </a:t>
          </a:r>
        </a:p>
      </dsp:txBody>
      <dsp:txXfrm>
        <a:off x="7251699" y="2591662"/>
        <a:ext cx="2300608" cy="1727775"/>
      </dsp:txXfrm>
    </dsp:sp>
    <dsp:sp modelId="{3E4ACC70-62BA-4B6B-8887-A5E3A2E6F584}">
      <dsp:nvSpPr>
        <dsp:cNvPr id="0" name=""/>
        <dsp:cNvSpPr/>
      </dsp:nvSpPr>
      <dsp:spPr>
        <a:xfrm>
          <a:off x="8186031" y="1943747"/>
          <a:ext cx="431943" cy="43194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E3B3FD-3DEA-48C2-9A38-34C2E4DACCBB}">
      <dsp:nvSpPr>
        <dsp:cNvPr id="0" name=""/>
        <dsp:cNvSpPr/>
      </dsp:nvSpPr>
      <dsp:spPr>
        <a:xfrm>
          <a:off x="3825267" y="-95623"/>
          <a:ext cx="1856334" cy="1630566"/>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err="1">
              <a:latin typeface="Cambria" panose="02040503050406030204" pitchFamily="18" charset="0"/>
              <a:ea typeface="Cambria" panose="02040503050406030204" pitchFamily="18" charset="0"/>
            </a:rPr>
            <a:t>Bước</a:t>
          </a:r>
          <a:r>
            <a:rPr lang="en-US" sz="1800" b="1" kern="1200" dirty="0">
              <a:latin typeface="Cambria" panose="02040503050406030204" pitchFamily="18" charset="0"/>
              <a:ea typeface="Cambria" panose="02040503050406030204" pitchFamily="18" charset="0"/>
            </a:rPr>
            <a:t> 1</a:t>
          </a:r>
        </a:p>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Hoạt</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động</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trải</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nghiệm</a:t>
          </a:r>
          <a:r>
            <a:rPr lang="en-US" sz="1800" kern="1200" dirty="0">
              <a:latin typeface="Cambria" panose="02040503050406030204" pitchFamily="18" charset="0"/>
              <a:ea typeface="Cambria" panose="02040503050406030204" pitchFamily="18" charset="0"/>
            </a:rPr>
            <a:t> </a:t>
          </a:r>
        </a:p>
      </dsp:txBody>
      <dsp:txXfrm>
        <a:off x="4097121" y="143168"/>
        <a:ext cx="1312626" cy="1152984"/>
      </dsp:txXfrm>
    </dsp:sp>
    <dsp:sp modelId="{63BFFF13-695A-4634-A828-55F2EAD6338B}">
      <dsp:nvSpPr>
        <dsp:cNvPr id="0" name=""/>
        <dsp:cNvSpPr/>
      </dsp:nvSpPr>
      <dsp:spPr>
        <a:xfrm rot="1526725">
          <a:off x="5694729" y="983630"/>
          <a:ext cx="383580" cy="55031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5700310" y="1068972"/>
        <a:ext cx="268506" cy="330190"/>
      </dsp:txXfrm>
    </dsp:sp>
    <dsp:sp modelId="{5CF62882-9801-482E-B0A9-A11BAEAC6311}">
      <dsp:nvSpPr>
        <dsp:cNvPr id="0" name=""/>
        <dsp:cNvSpPr/>
      </dsp:nvSpPr>
      <dsp:spPr>
        <a:xfrm>
          <a:off x="6111818" y="958496"/>
          <a:ext cx="1920203" cy="1728628"/>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err="1">
              <a:latin typeface="Cambria" panose="02040503050406030204" pitchFamily="18" charset="0"/>
              <a:ea typeface="Cambria" panose="02040503050406030204" pitchFamily="18" charset="0"/>
            </a:rPr>
            <a:t>Bước</a:t>
          </a:r>
          <a:r>
            <a:rPr lang="en-US" sz="1800" b="1" kern="1200" dirty="0">
              <a:latin typeface="Cambria" panose="02040503050406030204" pitchFamily="18" charset="0"/>
              <a:ea typeface="Cambria" panose="02040503050406030204" pitchFamily="18" charset="0"/>
            </a:rPr>
            <a:t> 2</a:t>
          </a:r>
          <a:r>
            <a:rPr lang="en-US" sz="1800" kern="1200" dirty="0">
              <a:latin typeface="Cambria" panose="02040503050406030204" pitchFamily="18" charset="0"/>
              <a:ea typeface="Cambria" panose="02040503050406030204" pitchFamily="18" charset="0"/>
            </a:rPr>
            <a:t> </a:t>
          </a:r>
        </a:p>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Chia</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sẻ</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trải</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nghiệm</a:t>
          </a:r>
          <a:r>
            <a:rPr lang="en-US" sz="1800" kern="1200" dirty="0">
              <a:latin typeface="Cambria" panose="02040503050406030204" pitchFamily="18" charset="0"/>
              <a:ea typeface="Cambria" panose="02040503050406030204" pitchFamily="18" charset="0"/>
            </a:rPr>
            <a:t> </a:t>
          </a:r>
        </a:p>
      </dsp:txBody>
      <dsp:txXfrm>
        <a:off x="6393025" y="1211648"/>
        <a:ext cx="1357789" cy="1222324"/>
      </dsp:txXfrm>
    </dsp:sp>
    <dsp:sp modelId="{4FA90A17-8099-482F-9773-EF3892BA865D}">
      <dsp:nvSpPr>
        <dsp:cNvPr id="0" name=""/>
        <dsp:cNvSpPr/>
      </dsp:nvSpPr>
      <dsp:spPr>
        <a:xfrm rot="5969264">
          <a:off x="6568378" y="2787624"/>
          <a:ext cx="667279" cy="533377"/>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6661572" y="2815387"/>
        <a:ext cx="507266" cy="320027"/>
      </dsp:txXfrm>
    </dsp:sp>
    <dsp:sp modelId="{E785F519-02CA-4698-952C-4051EF46CAE7}">
      <dsp:nvSpPr>
        <dsp:cNvPr id="0" name=""/>
        <dsp:cNvSpPr/>
      </dsp:nvSpPr>
      <dsp:spPr>
        <a:xfrm>
          <a:off x="5453452" y="3478388"/>
          <a:ext cx="2346238" cy="2018461"/>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err="1">
              <a:latin typeface="Cambria" panose="02040503050406030204" pitchFamily="18" charset="0"/>
              <a:ea typeface="Cambria" panose="02040503050406030204" pitchFamily="18" charset="0"/>
            </a:rPr>
            <a:t>Bước</a:t>
          </a:r>
          <a:r>
            <a:rPr lang="en-US" sz="1800" b="1" kern="1200" dirty="0">
              <a:latin typeface="Cambria" panose="02040503050406030204" pitchFamily="18" charset="0"/>
              <a:ea typeface="Cambria" panose="02040503050406030204" pitchFamily="18" charset="0"/>
            </a:rPr>
            <a:t> 3</a:t>
          </a:r>
        </a:p>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Phân</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tích</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trải</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nghiệm</a:t>
          </a:r>
          <a:r>
            <a:rPr lang="en-US" sz="1800" kern="1200" dirty="0">
              <a:latin typeface="Cambria" panose="02040503050406030204" pitchFamily="18" charset="0"/>
              <a:ea typeface="Cambria" panose="02040503050406030204" pitchFamily="18" charset="0"/>
            </a:rPr>
            <a:t> </a:t>
          </a:r>
        </a:p>
      </dsp:txBody>
      <dsp:txXfrm>
        <a:off x="5797051" y="3773985"/>
        <a:ext cx="1659040" cy="1427267"/>
      </dsp:txXfrm>
    </dsp:sp>
    <dsp:sp modelId="{C901FE66-7C2F-4FB9-97D2-8E5700A23B0F}">
      <dsp:nvSpPr>
        <dsp:cNvPr id="0" name=""/>
        <dsp:cNvSpPr/>
      </dsp:nvSpPr>
      <dsp:spPr>
        <a:xfrm rot="10800000">
          <a:off x="4620162" y="4212460"/>
          <a:ext cx="588857" cy="55031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4785257" y="4322523"/>
        <a:ext cx="423762" cy="330190"/>
      </dsp:txXfrm>
    </dsp:sp>
    <dsp:sp modelId="{7BDCAE3B-EE2D-4926-8727-EBF5DDEB40E2}">
      <dsp:nvSpPr>
        <dsp:cNvPr id="0" name=""/>
        <dsp:cNvSpPr/>
      </dsp:nvSpPr>
      <dsp:spPr>
        <a:xfrm>
          <a:off x="2207857" y="3478388"/>
          <a:ext cx="2134541" cy="2018461"/>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err="1">
              <a:latin typeface="Cambria" panose="02040503050406030204" pitchFamily="18" charset="0"/>
              <a:ea typeface="Cambria" panose="02040503050406030204" pitchFamily="18" charset="0"/>
            </a:rPr>
            <a:t>Bước</a:t>
          </a:r>
          <a:r>
            <a:rPr lang="en-US" sz="1800" b="1" kern="1200" dirty="0">
              <a:latin typeface="Cambria" panose="02040503050406030204" pitchFamily="18" charset="0"/>
              <a:ea typeface="Cambria" panose="02040503050406030204" pitchFamily="18" charset="0"/>
            </a:rPr>
            <a:t> 4</a:t>
          </a:r>
        </a:p>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Đúc</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rút</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và</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hệ</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thống</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hóa</a:t>
          </a:r>
          <a:r>
            <a:rPr lang="en-US" sz="1800" kern="1200" dirty="0">
              <a:latin typeface="Cambria" panose="02040503050406030204" pitchFamily="18" charset="0"/>
              <a:ea typeface="Cambria" panose="02040503050406030204" pitchFamily="18" charset="0"/>
            </a:rPr>
            <a:t> </a:t>
          </a:r>
        </a:p>
      </dsp:txBody>
      <dsp:txXfrm>
        <a:off x="2520453" y="3773985"/>
        <a:ext cx="1509349" cy="1427267"/>
      </dsp:txXfrm>
    </dsp:sp>
    <dsp:sp modelId="{12EDC5E7-A088-46E7-9767-343AD42801B1}">
      <dsp:nvSpPr>
        <dsp:cNvPr id="0" name=""/>
        <dsp:cNvSpPr/>
      </dsp:nvSpPr>
      <dsp:spPr>
        <a:xfrm rot="14791337">
          <a:off x="2368269" y="3021498"/>
          <a:ext cx="646034" cy="55031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2483703" y="3207275"/>
        <a:ext cx="480939" cy="330190"/>
      </dsp:txXfrm>
    </dsp:sp>
    <dsp:sp modelId="{56D899B4-CD21-48CE-9576-93351B54AD4F}">
      <dsp:nvSpPr>
        <dsp:cNvPr id="0" name=""/>
        <dsp:cNvSpPr/>
      </dsp:nvSpPr>
      <dsp:spPr>
        <a:xfrm>
          <a:off x="1254557" y="1205584"/>
          <a:ext cx="2013830" cy="1896609"/>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err="1">
              <a:latin typeface="Cambria" panose="02040503050406030204" pitchFamily="18" charset="0"/>
              <a:ea typeface="Cambria" panose="02040503050406030204" pitchFamily="18" charset="0"/>
            </a:rPr>
            <a:t>Bước</a:t>
          </a:r>
          <a:r>
            <a:rPr lang="en-US" sz="1800" b="1" kern="1200" dirty="0">
              <a:latin typeface="Cambria" panose="02040503050406030204" pitchFamily="18" charset="0"/>
              <a:ea typeface="Cambria" panose="02040503050406030204" pitchFamily="18" charset="0"/>
            </a:rPr>
            <a:t> 5 </a:t>
          </a:r>
        </a:p>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Áp</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dụng</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bài</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học</a:t>
          </a:r>
          <a:r>
            <a:rPr lang="en-US" sz="1800" kern="1200" dirty="0">
              <a:latin typeface="Cambria" panose="02040503050406030204" pitchFamily="18" charset="0"/>
              <a:ea typeface="Cambria" panose="02040503050406030204" pitchFamily="18" charset="0"/>
            </a:rPr>
            <a:t> </a:t>
          </a:r>
        </a:p>
      </dsp:txBody>
      <dsp:txXfrm>
        <a:off x="1549476" y="1483336"/>
        <a:ext cx="1423992" cy="1341105"/>
      </dsp:txXfrm>
    </dsp:sp>
    <dsp:sp modelId="{C97B1B23-F003-4832-BEAF-32AD254ABAC2}">
      <dsp:nvSpPr>
        <dsp:cNvPr id="0" name=""/>
        <dsp:cNvSpPr/>
      </dsp:nvSpPr>
      <dsp:spPr>
        <a:xfrm rot="19804664">
          <a:off x="3274163" y="1145174"/>
          <a:ext cx="523715" cy="55031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3284634" y="1294423"/>
        <a:ext cx="366601" cy="33019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55B9FB-5D9F-4E68-AA99-F171B4227975}">
      <dsp:nvSpPr>
        <dsp:cNvPr id="0" name=""/>
        <dsp:cNvSpPr/>
      </dsp:nvSpPr>
      <dsp:spPr>
        <a:xfrm>
          <a:off x="465580" y="200144"/>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a:effectLst/>
              <a:latin typeface="Cambria" panose="02040503050406030204" pitchFamily="18" charset="0"/>
              <a:ea typeface="Cambria" panose="02040503050406030204" pitchFamily="18" charset="0"/>
              <a:cs typeface="Calibri"/>
              <a:sym typeface="Calibri"/>
            </a:rPr>
            <a:t>Quizzes (bài trắc nghiệm nhanh) </a:t>
          </a:r>
          <a:endParaRPr lang="en-US" sz="1800" kern="1200" dirty="0">
            <a:latin typeface="Cambria" panose="02040503050406030204" pitchFamily="18" charset="0"/>
            <a:ea typeface="Cambria" panose="02040503050406030204" pitchFamily="18" charset="0"/>
          </a:endParaRPr>
        </a:p>
      </dsp:txBody>
      <dsp:txXfrm>
        <a:off x="465580" y="200144"/>
        <a:ext cx="3123711" cy="976159"/>
      </dsp:txXfrm>
    </dsp:sp>
    <dsp:sp modelId="{49F1D705-B503-43A7-A9DD-F99EF11DFE95}">
      <dsp:nvSpPr>
        <dsp:cNvPr id="0" name=""/>
        <dsp:cNvSpPr/>
      </dsp:nvSpPr>
      <dsp:spPr>
        <a:xfrm>
          <a:off x="335425" y="59143"/>
          <a:ext cx="683311" cy="1024967"/>
        </a:xfrm>
        <a:prstGeom prst="rect">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A86910-CFC7-4D9F-916E-E6BC7C73F302}">
      <dsp:nvSpPr>
        <dsp:cNvPr id="0" name=""/>
        <dsp:cNvSpPr/>
      </dsp:nvSpPr>
      <dsp:spPr>
        <a:xfrm>
          <a:off x="3868695" y="200144"/>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dirty="0">
              <a:effectLst/>
              <a:latin typeface="Cambria" panose="02040503050406030204" pitchFamily="18" charset="0"/>
              <a:ea typeface="Cambria" panose="02040503050406030204" pitchFamily="18" charset="0"/>
              <a:cs typeface="Calibri"/>
              <a:sym typeface="Calibri"/>
            </a:rPr>
            <a:t>Interactive exercises (bài tập tương tác) </a:t>
          </a:r>
          <a:endParaRPr lang="en-US" sz="1800" kern="1200" dirty="0">
            <a:latin typeface="Cambria" panose="02040503050406030204" pitchFamily="18" charset="0"/>
            <a:ea typeface="Cambria" panose="02040503050406030204" pitchFamily="18" charset="0"/>
          </a:endParaRPr>
        </a:p>
      </dsp:txBody>
      <dsp:txXfrm>
        <a:off x="3868695" y="200144"/>
        <a:ext cx="3123711" cy="976159"/>
      </dsp:txXfrm>
    </dsp:sp>
    <dsp:sp modelId="{03E7FA2D-8DD0-425D-8311-3D6E7B8DB89B}">
      <dsp:nvSpPr>
        <dsp:cNvPr id="0" name=""/>
        <dsp:cNvSpPr/>
      </dsp:nvSpPr>
      <dsp:spPr>
        <a:xfrm>
          <a:off x="3738540" y="59143"/>
          <a:ext cx="683311" cy="1024967"/>
        </a:xfrm>
        <a:prstGeom prst="rect">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AF38402-D3F5-460C-8DD7-BFDA5447330E}">
      <dsp:nvSpPr>
        <dsp:cNvPr id="0" name=""/>
        <dsp:cNvSpPr/>
      </dsp:nvSpPr>
      <dsp:spPr>
        <a:xfrm>
          <a:off x="7271810" y="200144"/>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dirty="0">
              <a:effectLst/>
              <a:latin typeface="Cambria" panose="02040503050406030204" pitchFamily="18" charset="0"/>
              <a:ea typeface="Cambria" panose="02040503050406030204" pitchFamily="18" charset="0"/>
              <a:cs typeface="Calibri"/>
              <a:sym typeface="Calibri"/>
            </a:rPr>
            <a:t>Small group discussions (thảo luận nhóm nhỏ) </a:t>
          </a:r>
          <a:endParaRPr lang="en-US" sz="1800" kern="1200" dirty="0">
            <a:latin typeface="Cambria" panose="02040503050406030204" pitchFamily="18" charset="0"/>
            <a:ea typeface="Cambria" panose="02040503050406030204" pitchFamily="18" charset="0"/>
          </a:endParaRPr>
        </a:p>
      </dsp:txBody>
      <dsp:txXfrm>
        <a:off x="7271810" y="200144"/>
        <a:ext cx="3123711" cy="976159"/>
      </dsp:txXfrm>
    </dsp:sp>
    <dsp:sp modelId="{9807A46E-EE48-44F4-9970-FF1886D4FBFD}">
      <dsp:nvSpPr>
        <dsp:cNvPr id="0" name=""/>
        <dsp:cNvSpPr/>
      </dsp:nvSpPr>
      <dsp:spPr>
        <a:xfrm>
          <a:off x="7141655" y="59143"/>
          <a:ext cx="683311" cy="1024967"/>
        </a:xfrm>
        <a:prstGeom prst="rect">
          <a:avLst/>
        </a:prstGeom>
        <a:solidFill>
          <a:schemeClr val="accent4">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6465C0B-E2D2-4C8D-A1DD-56F36662FB16}">
      <dsp:nvSpPr>
        <dsp:cNvPr id="0" name=""/>
        <dsp:cNvSpPr/>
      </dsp:nvSpPr>
      <dsp:spPr>
        <a:xfrm>
          <a:off x="465580" y="1429020"/>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dirty="0">
              <a:effectLst/>
              <a:latin typeface="Cambria" panose="02040503050406030204" pitchFamily="18" charset="0"/>
              <a:ea typeface="Cambria" panose="02040503050406030204" pitchFamily="18" charset="0"/>
              <a:cs typeface="Calibri"/>
              <a:sym typeface="Calibri"/>
            </a:rPr>
            <a:t>Active summaries (tóm tắt chủ động)</a:t>
          </a:r>
          <a:endParaRPr lang="en-US" sz="1800" kern="1200" dirty="0">
            <a:latin typeface="Cambria" panose="02040503050406030204" pitchFamily="18" charset="0"/>
            <a:ea typeface="Cambria" panose="02040503050406030204" pitchFamily="18" charset="0"/>
          </a:endParaRPr>
        </a:p>
      </dsp:txBody>
      <dsp:txXfrm>
        <a:off x="465580" y="1429020"/>
        <a:ext cx="3123711" cy="976159"/>
      </dsp:txXfrm>
    </dsp:sp>
    <dsp:sp modelId="{0682808A-AF79-4BBE-B3FE-884EA889525D}">
      <dsp:nvSpPr>
        <dsp:cNvPr id="0" name=""/>
        <dsp:cNvSpPr/>
      </dsp:nvSpPr>
      <dsp:spPr>
        <a:xfrm>
          <a:off x="335425" y="1288020"/>
          <a:ext cx="683311" cy="1024967"/>
        </a:xfrm>
        <a:prstGeom prst="rect">
          <a:avLst/>
        </a:prstGeom>
        <a:solidFill>
          <a:schemeClr val="accent5">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3C624CE-2D56-4BB2-94D4-41D2EB559E48}">
      <dsp:nvSpPr>
        <dsp:cNvPr id="0" name=""/>
        <dsp:cNvSpPr/>
      </dsp:nvSpPr>
      <dsp:spPr>
        <a:xfrm>
          <a:off x="3868695" y="1429020"/>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dirty="0">
              <a:effectLst/>
              <a:latin typeface="Cambria" panose="02040503050406030204" pitchFamily="18" charset="0"/>
              <a:ea typeface="Cambria" panose="02040503050406030204" pitchFamily="18" charset="0"/>
              <a:cs typeface="Calibri"/>
              <a:sym typeface="Calibri"/>
            </a:rPr>
            <a:t>Case studies (nghiên cứu tình huống) </a:t>
          </a:r>
          <a:endParaRPr lang="en-US" sz="1800" kern="1200" dirty="0">
            <a:latin typeface="Cambria" panose="02040503050406030204" pitchFamily="18" charset="0"/>
            <a:ea typeface="Cambria" panose="02040503050406030204" pitchFamily="18" charset="0"/>
          </a:endParaRPr>
        </a:p>
      </dsp:txBody>
      <dsp:txXfrm>
        <a:off x="3868695" y="1429020"/>
        <a:ext cx="3123711" cy="976159"/>
      </dsp:txXfrm>
    </dsp:sp>
    <dsp:sp modelId="{8186FD01-C0FF-4850-85D7-646FEB22A7B7}">
      <dsp:nvSpPr>
        <dsp:cNvPr id="0" name=""/>
        <dsp:cNvSpPr/>
      </dsp:nvSpPr>
      <dsp:spPr>
        <a:xfrm>
          <a:off x="3738540" y="1288020"/>
          <a:ext cx="683311" cy="1024967"/>
        </a:xfrm>
        <a:prstGeom prst="rect">
          <a:avLst/>
        </a:prstGeom>
        <a:solidFill>
          <a:schemeClr val="accent6">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53D5D1E-EDD5-47E8-91AA-EA6D4150B101}">
      <dsp:nvSpPr>
        <dsp:cNvPr id="0" name=""/>
        <dsp:cNvSpPr/>
      </dsp:nvSpPr>
      <dsp:spPr>
        <a:xfrm>
          <a:off x="7271810" y="1429020"/>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dirty="0">
              <a:effectLst/>
              <a:latin typeface="Cambria" panose="02040503050406030204" pitchFamily="18" charset="0"/>
              <a:ea typeface="Cambria" panose="02040503050406030204" pitchFamily="18" charset="0"/>
              <a:cs typeface="Calibri"/>
              <a:sym typeface="Calibri"/>
            </a:rPr>
            <a:t>Q &amp; A sessions (phiên hỏi – đáp) </a:t>
          </a:r>
          <a:endParaRPr lang="en-US" sz="1800" kern="1200" dirty="0">
            <a:latin typeface="Cambria" panose="02040503050406030204" pitchFamily="18" charset="0"/>
            <a:ea typeface="Cambria" panose="02040503050406030204" pitchFamily="18" charset="0"/>
          </a:endParaRPr>
        </a:p>
      </dsp:txBody>
      <dsp:txXfrm>
        <a:off x="7271810" y="1429020"/>
        <a:ext cx="3123711" cy="976159"/>
      </dsp:txXfrm>
    </dsp:sp>
    <dsp:sp modelId="{313A2641-6BDB-43F4-9F0B-683A9145BB09}">
      <dsp:nvSpPr>
        <dsp:cNvPr id="0" name=""/>
        <dsp:cNvSpPr/>
      </dsp:nvSpPr>
      <dsp:spPr>
        <a:xfrm>
          <a:off x="7141655" y="1288020"/>
          <a:ext cx="683311" cy="1024967"/>
        </a:xfrm>
        <a:prstGeom prst="rect">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CCA5511-DB17-4105-82E4-AE161A61813B}">
      <dsp:nvSpPr>
        <dsp:cNvPr id="0" name=""/>
        <dsp:cNvSpPr/>
      </dsp:nvSpPr>
      <dsp:spPr>
        <a:xfrm>
          <a:off x="465580" y="2657897"/>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a:effectLst/>
              <a:latin typeface="Cambria" panose="02040503050406030204" pitchFamily="18" charset="0"/>
              <a:ea typeface="Cambria" panose="02040503050406030204" pitchFamily="18" charset="0"/>
              <a:cs typeface="Calibri"/>
              <a:sym typeface="Calibri"/>
            </a:rPr>
            <a:t>Question cards (thẻ câu hỏi) </a:t>
          </a:r>
          <a:endParaRPr lang="en-US" sz="1800" kern="1200" dirty="0">
            <a:latin typeface="Cambria" panose="02040503050406030204" pitchFamily="18" charset="0"/>
            <a:ea typeface="Cambria" panose="02040503050406030204" pitchFamily="18" charset="0"/>
          </a:endParaRPr>
        </a:p>
      </dsp:txBody>
      <dsp:txXfrm>
        <a:off x="465580" y="2657897"/>
        <a:ext cx="3123711" cy="976159"/>
      </dsp:txXfrm>
    </dsp:sp>
    <dsp:sp modelId="{BA966388-B908-4B95-83A1-1E4C652A5AF8}">
      <dsp:nvSpPr>
        <dsp:cNvPr id="0" name=""/>
        <dsp:cNvSpPr/>
      </dsp:nvSpPr>
      <dsp:spPr>
        <a:xfrm>
          <a:off x="335425" y="2516897"/>
          <a:ext cx="683311" cy="1024967"/>
        </a:xfrm>
        <a:prstGeom prst="rect">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929F9AB-412D-44D2-811D-CDF42307849F}">
      <dsp:nvSpPr>
        <dsp:cNvPr id="0" name=""/>
        <dsp:cNvSpPr/>
      </dsp:nvSpPr>
      <dsp:spPr>
        <a:xfrm>
          <a:off x="3868695" y="2657897"/>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dirty="0">
              <a:effectLst/>
              <a:latin typeface="Cambria" panose="02040503050406030204" pitchFamily="18" charset="0"/>
              <a:ea typeface="Cambria" panose="02040503050406030204" pitchFamily="18" charset="0"/>
              <a:cs typeface="Calibri"/>
              <a:sym typeface="Calibri"/>
            </a:rPr>
            <a:t>Role-playing (đóng vai) </a:t>
          </a:r>
          <a:endParaRPr lang="en-US" sz="1800" kern="1200" dirty="0">
            <a:latin typeface="Cambria" panose="02040503050406030204" pitchFamily="18" charset="0"/>
            <a:ea typeface="Cambria" panose="02040503050406030204" pitchFamily="18" charset="0"/>
          </a:endParaRPr>
        </a:p>
      </dsp:txBody>
      <dsp:txXfrm>
        <a:off x="3868695" y="2657897"/>
        <a:ext cx="3123711" cy="976159"/>
      </dsp:txXfrm>
    </dsp:sp>
    <dsp:sp modelId="{F64E9CBA-B6E4-4B7E-82C2-495E6491031F}">
      <dsp:nvSpPr>
        <dsp:cNvPr id="0" name=""/>
        <dsp:cNvSpPr/>
      </dsp:nvSpPr>
      <dsp:spPr>
        <a:xfrm>
          <a:off x="3738540" y="2516897"/>
          <a:ext cx="683311" cy="1024967"/>
        </a:xfrm>
        <a:prstGeom prst="rect">
          <a:avLst/>
        </a:prstGeom>
        <a:solidFill>
          <a:schemeClr val="accent4">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4086A90-EAF0-4E56-B9EA-3D5796B15FCE}">
      <dsp:nvSpPr>
        <dsp:cNvPr id="0" name=""/>
        <dsp:cNvSpPr/>
      </dsp:nvSpPr>
      <dsp:spPr>
        <a:xfrm>
          <a:off x="7271810" y="2657897"/>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a:effectLst/>
              <a:latin typeface="Cambria" panose="02040503050406030204" pitchFamily="18" charset="0"/>
              <a:ea typeface="Cambria" panose="02040503050406030204" pitchFamily="18" charset="0"/>
              <a:cs typeface="Calibri"/>
              <a:sym typeface="Calibri"/>
            </a:rPr>
            <a:t>Participant inputs (đóng góp của học viên) </a:t>
          </a:r>
          <a:endParaRPr lang="en-US" sz="1800" kern="1200" dirty="0">
            <a:latin typeface="Cambria" panose="02040503050406030204" pitchFamily="18" charset="0"/>
            <a:ea typeface="Cambria" panose="02040503050406030204" pitchFamily="18" charset="0"/>
          </a:endParaRPr>
        </a:p>
      </dsp:txBody>
      <dsp:txXfrm>
        <a:off x="7271810" y="2657897"/>
        <a:ext cx="3123711" cy="976159"/>
      </dsp:txXfrm>
    </dsp:sp>
    <dsp:sp modelId="{76694265-B083-49DD-81B1-8020E0B98285}">
      <dsp:nvSpPr>
        <dsp:cNvPr id="0" name=""/>
        <dsp:cNvSpPr/>
      </dsp:nvSpPr>
      <dsp:spPr>
        <a:xfrm>
          <a:off x="7141655" y="2516897"/>
          <a:ext cx="683311" cy="1024967"/>
        </a:xfrm>
        <a:prstGeom prst="rect">
          <a:avLst/>
        </a:prstGeom>
        <a:solidFill>
          <a:schemeClr val="accent5">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8127C91-A599-4FD2-B5EE-C5A30B19888A}">
      <dsp:nvSpPr>
        <dsp:cNvPr id="0" name=""/>
        <dsp:cNvSpPr/>
      </dsp:nvSpPr>
      <dsp:spPr>
        <a:xfrm>
          <a:off x="3868695" y="3886774"/>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dirty="0">
              <a:effectLst/>
              <a:latin typeface="Cambria" panose="02040503050406030204" pitchFamily="18" charset="0"/>
              <a:ea typeface="Cambria" panose="02040503050406030204" pitchFamily="18" charset="0"/>
              <a:cs typeface="Calibri"/>
              <a:sym typeface="Calibri"/>
            </a:rPr>
            <a:t>Demonstrations (trình diễn/thực hành mẫu) </a:t>
          </a:r>
          <a:endParaRPr lang="en-US" sz="1800" kern="1200" dirty="0">
            <a:latin typeface="Cambria" panose="02040503050406030204" pitchFamily="18" charset="0"/>
            <a:ea typeface="Cambria" panose="02040503050406030204" pitchFamily="18" charset="0"/>
          </a:endParaRPr>
        </a:p>
      </dsp:txBody>
      <dsp:txXfrm>
        <a:off x="3868695" y="3886774"/>
        <a:ext cx="3123711" cy="976159"/>
      </dsp:txXfrm>
    </dsp:sp>
    <dsp:sp modelId="{E484D8B9-02E0-49FC-B21A-04020E611CE3}">
      <dsp:nvSpPr>
        <dsp:cNvPr id="0" name=""/>
        <dsp:cNvSpPr/>
      </dsp:nvSpPr>
      <dsp:spPr>
        <a:xfrm>
          <a:off x="3738540" y="3745773"/>
          <a:ext cx="683311" cy="1024967"/>
        </a:xfrm>
        <a:prstGeom prst="rect">
          <a:avLst/>
        </a:prstGeom>
        <a:solidFill>
          <a:schemeClr val="accent6">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0EC33A-5147-447A-8EDA-4690027557CF}">
      <dsp:nvSpPr>
        <dsp:cNvPr id="0" name=""/>
        <dsp:cNvSpPr/>
      </dsp:nvSpPr>
      <dsp:spPr>
        <a:xfrm>
          <a:off x="107346" y="1466250"/>
          <a:ext cx="2570234" cy="80319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44033"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latin typeface="Cambria" panose="02040503050406030204" pitchFamily="18" charset="0"/>
              <a:ea typeface="Cambria" panose="02040503050406030204" pitchFamily="18" charset="0"/>
            </a:rPr>
            <a:t>Specific : Cụ thể.</a:t>
          </a:r>
        </a:p>
      </dsp:txBody>
      <dsp:txXfrm>
        <a:off x="107346" y="1466250"/>
        <a:ext cx="2570234" cy="803198"/>
      </dsp:txXfrm>
    </dsp:sp>
    <dsp:sp modelId="{EDDE1AB2-BF1F-4F29-8867-BDA0E5A57A06}">
      <dsp:nvSpPr>
        <dsp:cNvPr id="0" name=""/>
        <dsp:cNvSpPr/>
      </dsp:nvSpPr>
      <dsp:spPr>
        <a:xfrm>
          <a:off x="253" y="1350233"/>
          <a:ext cx="562238" cy="843358"/>
        </a:xfrm>
        <a:prstGeom prst="rect">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4DF4997-BF5B-47E1-8175-BD3D659DBEB6}">
      <dsp:nvSpPr>
        <dsp:cNvPr id="0" name=""/>
        <dsp:cNvSpPr/>
      </dsp:nvSpPr>
      <dsp:spPr>
        <a:xfrm>
          <a:off x="3053272" y="1466250"/>
          <a:ext cx="2570234" cy="80319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44033"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latin typeface="Cambria" panose="02040503050406030204" pitchFamily="18" charset="0"/>
              <a:ea typeface="Cambria" panose="02040503050406030204" pitchFamily="18" charset="0"/>
            </a:rPr>
            <a:t>Measurable : </a:t>
          </a:r>
          <a:r>
            <a:rPr lang="en-US" sz="1900" kern="1200" dirty="0" err="1">
              <a:latin typeface="Cambria" panose="02040503050406030204" pitchFamily="18" charset="0"/>
              <a:ea typeface="Cambria" panose="02040503050406030204" pitchFamily="18" charset="0"/>
            </a:rPr>
            <a:t>Đo</a:t>
          </a:r>
          <a:r>
            <a:rPr lang="en-US" sz="1900" kern="1200" dirty="0">
              <a:latin typeface="Cambria" panose="02040503050406030204" pitchFamily="18" charset="0"/>
              <a:ea typeface="Cambria" panose="02040503050406030204" pitchFamily="18" charset="0"/>
            </a:rPr>
            <a:t> </a:t>
          </a:r>
          <a:r>
            <a:rPr lang="en-US" sz="1900" kern="1200" dirty="0" err="1">
              <a:latin typeface="Cambria" panose="02040503050406030204" pitchFamily="18" charset="0"/>
              <a:ea typeface="Cambria" panose="02040503050406030204" pitchFamily="18" charset="0"/>
            </a:rPr>
            <a:t>lường</a:t>
          </a:r>
          <a:r>
            <a:rPr lang="en-US" sz="1900" kern="1200" dirty="0">
              <a:latin typeface="Cambria" panose="02040503050406030204" pitchFamily="18" charset="0"/>
              <a:ea typeface="Cambria" panose="02040503050406030204" pitchFamily="18" charset="0"/>
            </a:rPr>
            <a:t> </a:t>
          </a:r>
          <a:r>
            <a:rPr lang="en-US" sz="1900" kern="1200" dirty="0" err="1">
              <a:latin typeface="Cambria" panose="02040503050406030204" pitchFamily="18" charset="0"/>
              <a:ea typeface="Cambria" panose="02040503050406030204" pitchFamily="18" charset="0"/>
            </a:rPr>
            <a:t>được</a:t>
          </a:r>
          <a:r>
            <a:rPr lang="en-US" sz="1900" kern="1200" dirty="0">
              <a:latin typeface="Cambria" panose="02040503050406030204" pitchFamily="18" charset="0"/>
              <a:ea typeface="Cambria" panose="02040503050406030204" pitchFamily="18" charset="0"/>
            </a:rPr>
            <a:t>.</a:t>
          </a:r>
        </a:p>
      </dsp:txBody>
      <dsp:txXfrm>
        <a:off x="3053272" y="1466250"/>
        <a:ext cx="2570234" cy="803198"/>
      </dsp:txXfrm>
    </dsp:sp>
    <dsp:sp modelId="{A78D6CC9-DE0C-40F2-974B-9BF6DEF3C239}">
      <dsp:nvSpPr>
        <dsp:cNvPr id="0" name=""/>
        <dsp:cNvSpPr/>
      </dsp:nvSpPr>
      <dsp:spPr>
        <a:xfrm>
          <a:off x="2946179" y="1350233"/>
          <a:ext cx="562238" cy="843358"/>
        </a:xfrm>
        <a:prstGeom prst="rect">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EC4BB3-90D4-43BF-9582-02255F58AFDB}">
      <dsp:nvSpPr>
        <dsp:cNvPr id="0" name=""/>
        <dsp:cNvSpPr/>
      </dsp:nvSpPr>
      <dsp:spPr>
        <a:xfrm>
          <a:off x="107346" y="2477388"/>
          <a:ext cx="2570234" cy="80319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44033"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latin typeface="Cambria" panose="02040503050406030204" pitchFamily="18" charset="0"/>
              <a:ea typeface="Cambria" panose="02040503050406030204" pitchFamily="18" charset="0"/>
            </a:rPr>
            <a:t>Achievable: Có thể đạt được (khả thi).</a:t>
          </a:r>
        </a:p>
      </dsp:txBody>
      <dsp:txXfrm>
        <a:off x="107346" y="2477388"/>
        <a:ext cx="2570234" cy="803198"/>
      </dsp:txXfrm>
    </dsp:sp>
    <dsp:sp modelId="{59CD73F3-E784-4BD6-9DE8-7FD5B12865A6}">
      <dsp:nvSpPr>
        <dsp:cNvPr id="0" name=""/>
        <dsp:cNvSpPr/>
      </dsp:nvSpPr>
      <dsp:spPr>
        <a:xfrm>
          <a:off x="253" y="2361370"/>
          <a:ext cx="562238" cy="843358"/>
        </a:xfrm>
        <a:prstGeom prst="rect">
          <a:avLst/>
        </a:prstGeom>
        <a:solidFill>
          <a:schemeClr val="accent4">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4539410-0843-43B2-907F-A9125EAC2403}">
      <dsp:nvSpPr>
        <dsp:cNvPr id="0" name=""/>
        <dsp:cNvSpPr/>
      </dsp:nvSpPr>
      <dsp:spPr>
        <a:xfrm>
          <a:off x="3053272" y="2477388"/>
          <a:ext cx="2570234" cy="80319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44033"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latin typeface="Cambria" panose="02040503050406030204" pitchFamily="18" charset="0"/>
              <a:ea typeface="Cambria" panose="02040503050406030204" pitchFamily="18" charset="0"/>
            </a:rPr>
            <a:t>Relevant: Có liên quan</a:t>
          </a:r>
        </a:p>
      </dsp:txBody>
      <dsp:txXfrm>
        <a:off x="3053272" y="2477388"/>
        <a:ext cx="2570234" cy="803198"/>
      </dsp:txXfrm>
    </dsp:sp>
    <dsp:sp modelId="{AD12A31C-F8E9-4FDA-B113-3975EB570BF8}">
      <dsp:nvSpPr>
        <dsp:cNvPr id="0" name=""/>
        <dsp:cNvSpPr/>
      </dsp:nvSpPr>
      <dsp:spPr>
        <a:xfrm>
          <a:off x="2946179" y="2361370"/>
          <a:ext cx="562238" cy="843358"/>
        </a:xfrm>
        <a:prstGeom prst="rect">
          <a:avLst/>
        </a:prstGeom>
        <a:solidFill>
          <a:schemeClr val="accent5">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7D48E84-E61F-4BF1-8A43-DA38EA04CC71}">
      <dsp:nvSpPr>
        <dsp:cNvPr id="0" name=""/>
        <dsp:cNvSpPr/>
      </dsp:nvSpPr>
      <dsp:spPr>
        <a:xfrm>
          <a:off x="1580309" y="3488525"/>
          <a:ext cx="2570234" cy="80319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44033"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latin typeface="Cambria" panose="02040503050406030204" pitchFamily="18" charset="0"/>
              <a:ea typeface="Cambria" panose="02040503050406030204" pitchFamily="18" charset="0"/>
            </a:rPr>
            <a:t>Timebound : </a:t>
          </a:r>
          <a:r>
            <a:rPr lang="en-US" sz="1900" kern="1200" dirty="0" err="1">
              <a:latin typeface="Cambria" panose="02040503050406030204" pitchFamily="18" charset="0"/>
              <a:ea typeface="Cambria" panose="02040503050406030204" pitchFamily="18" charset="0"/>
            </a:rPr>
            <a:t>Có</a:t>
          </a:r>
          <a:r>
            <a:rPr lang="en-US" sz="1900" kern="1200" dirty="0">
              <a:latin typeface="Cambria" panose="02040503050406030204" pitchFamily="18" charset="0"/>
              <a:ea typeface="Cambria" panose="02040503050406030204" pitchFamily="18" charset="0"/>
            </a:rPr>
            <a:t> </a:t>
          </a:r>
          <a:r>
            <a:rPr lang="en-US" sz="1900" kern="1200" dirty="0" err="1">
              <a:latin typeface="Cambria" panose="02040503050406030204" pitchFamily="18" charset="0"/>
              <a:ea typeface="Cambria" panose="02040503050406030204" pitchFamily="18" charset="0"/>
            </a:rPr>
            <a:t>hạn</a:t>
          </a:r>
          <a:r>
            <a:rPr lang="en-US" sz="1900" kern="1200" dirty="0">
              <a:latin typeface="Cambria" panose="02040503050406030204" pitchFamily="18" charset="0"/>
              <a:ea typeface="Cambria" panose="02040503050406030204" pitchFamily="18" charset="0"/>
            </a:rPr>
            <a:t> </a:t>
          </a:r>
          <a:r>
            <a:rPr lang="en-US" sz="1900" kern="1200" dirty="0" err="1">
              <a:latin typeface="Cambria" panose="02040503050406030204" pitchFamily="18" charset="0"/>
              <a:ea typeface="Cambria" panose="02040503050406030204" pitchFamily="18" charset="0"/>
            </a:rPr>
            <a:t>định</a:t>
          </a:r>
          <a:r>
            <a:rPr lang="en-US" sz="1900" kern="1200" dirty="0">
              <a:latin typeface="Cambria" panose="02040503050406030204" pitchFamily="18" charset="0"/>
              <a:ea typeface="Cambria" panose="02040503050406030204" pitchFamily="18" charset="0"/>
            </a:rPr>
            <a:t> </a:t>
          </a:r>
          <a:r>
            <a:rPr lang="en-US" sz="1900" kern="1200" dirty="0" err="1">
              <a:latin typeface="Cambria" panose="02040503050406030204" pitchFamily="18" charset="0"/>
              <a:ea typeface="Cambria" panose="02040503050406030204" pitchFamily="18" charset="0"/>
            </a:rPr>
            <a:t>thời</a:t>
          </a:r>
          <a:r>
            <a:rPr lang="en-US" sz="1900" kern="1200" dirty="0">
              <a:latin typeface="Cambria" panose="02040503050406030204" pitchFamily="18" charset="0"/>
              <a:ea typeface="Cambria" panose="02040503050406030204" pitchFamily="18" charset="0"/>
            </a:rPr>
            <a:t> </a:t>
          </a:r>
          <a:r>
            <a:rPr lang="en-US" sz="1900" kern="1200" dirty="0" err="1">
              <a:latin typeface="Cambria" panose="02040503050406030204" pitchFamily="18" charset="0"/>
              <a:ea typeface="Cambria" panose="02040503050406030204" pitchFamily="18" charset="0"/>
            </a:rPr>
            <a:t>gian</a:t>
          </a:r>
          <a:r>
            <a:rPr lang="en-US" sz="1900" kern="1200" dirty="0">
              <a:latin typeface="Cambria" panose="02040503050406030204" pitchFamily="18" charset="0"/>
              <a:ea typeface="Cambria" panose="02040503050406030204" pitchFamily="18" charset="0"/>
            </a:rPr>
            <a:t>.</a:t>
          </a:r>
        </a:p>
      </dsp:txBody>
      <dsp:txXfrm>
        <a:off x="1580309" y="3488525"/>
        <a:ext cx="2570234" cy="803198"/>
      </dsp:txXfrm>
    </dsp:sp>
    <dsp:sp modelId="{312798D8-A736-4302-B508-BA241991E8D0}">
      <dsp:nvSpPr>
        <dsp:cNvPr id="0" name=""/>
        <dsp:cNvSpPr/>
      </dsp:nvSpPr>
      <dsp:spPr>
        <a:xfrm>
          <a:off x="1473216" y="3372507"/>
          <a:ext cx="562238" cy="843358"/>
        </a:xfrm>
        <a:prstGeom prst="rect">
          <a:avLst/>
        </a:prstGeom>
        <a:solidFill>
          <a:schemeClr val="accent6">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3A0B67-4FE0-4DA3-AD3E-3D872BA39C9A}">
      <dsp:nvSpPr>
        <dsp:cNvPr id="0" name=""/>
        <dsp:cNvSpPr/>
      </dsp:nvSpPr>
      <dsp:spPr>
        <a:xfrm>
          <a:off x="-5226947" y="-800581"/>
          <a:ext cx="6224313" cy="6224313"/>
        </a:xfrm>
        <a:prstGeom prst="blockArc">
          <a:avLst>
            <a:gd name="adj1" fmla="val 18900000"/>
            <a:gd name="adj2" fmla="val 2700000"/>
            <a:gd name="adj3" fmla="val 347"/>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1B0F4B0-3118-4603-BB14-40709C3AECD0}">
      <dsp:nvSpPr>
        <dsp:cNvPr id="0" name=""/>
        <dsp:cNvSpPr/>
      </dsp:nvSpPr>
      <dsp:spPr>
        <a:xfrm>
          <a:off x="436207" y="288854"/>
          <a:ext cx="4965477" cy="578078"/>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8850"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a:latin typeface="Cambria" panose="02040503050406030204" pitchFamily="18" charset="0"/>
              <a:ea typeface="Cambria" panose="02040503050406030204" pitchFamily="18" charset="0"/>
            </a:rPr>
            <a:t>1. Kế hoạch bài giảng </a:t>
          </a:r>
        </a:p>
      </dsp:txBody>
      <dsp:txXfrm>
        <a:off x="436207" y="288854"/>
        <a:ext cx="4965477" cy="578078"/>
      </dsp:txXfrm>
    </dsp:sp>
    <dsp:sp modelId="{9C31F2A0-2DEF-4610-8425-79FDD35F004B}">
      <dsp:nvSpPr>
        <dsp:cNvPr id="0" name=""/>
        <dsp:cNvSpPr/>
      </dsp:nvSpPr>
      <dsp:spPr>
        <a:xfrm>
          <a:off x="74907" y="216594"/>
          <a:ext cx="722598" cy="7225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FCF9C88-68A4-431A-87AB-836781EC0EDB}">
      <dsp:nvSpPr>
        <dsp:cNvPr id="0" name=""/>
        <dsp:cNvSpPr/>
      </dsp:nvSpPr>
      <dsp:spPr>
        <a:xfrm>
          <a:off x="850441" y="1155695"/>
          <a:ext cx="4551242" cy="578078"/>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8850"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a:latin typeface="Cambria" panose="02040503050406030204" pitchFamily="18" charset="0"/>
              <a:ea typeface="Cambria" panose="02040503050406030204" pitchFamily="18" charset="0"/>
            </a:rPr>
            <a:t>2. Slides nội dung</a:t>
          </a:r>
        </a:p>
      </dsp:txBody>
      <dsp:txXfrm>
        <a:off x="850441" y="1155695"/>
        <a:ext cx="4551242" cy="578078"/>
      </dsp:txXfrm>
    </dsp:sp>
    <dsp:sp modelId="{59EA43E2-AE95-4500-9E13-8D0B815E1FE9}">
      <dsp:nvSpPr>
        <dsp:cNvPr id="0" name=""/>
        <dsp:cNvSpPr/>
      </dsp:nvSpPr>
      <dsp:spPr>
        <a:xfrm>
          <a:off x="489142" y="1083435"/>
          <a:ext cx="722598" cy="7225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E5B2469-782C-41B5-BED0-6620984B27C4}">
      <dsp:nvSpPr>
        <dsp:cNvPr id="0" name=""/>
        <dsp:cNvSpPr/>
      </dsp:nvSpPr>
      <dsp:spPr>
        <a:xfrm>
          <a:off x="977577" y="2022535"/>
          <a:ext cx="4424106" cy="578078"/>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8850"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latin typeface="Cambria" panose="02040503050406030204" pitchFamily="18" charset="0"/>
              <a:ea typeface="Cambria" panose="02040503050406030204" pitchFamily="18" charset="0"/>
            </a:rPr>
            <a:t>3. Tài </a:t>
          </a:r>
          <a:r>
            <a:rPr lang="en-US" sz="2800" kern="1200" dirty="0" err="1">
              <a:latin typeface="Cambria" panose="02040503050406030204" pitchFamily="18" charset="0"/>
              <a:ea typeface="Cambria" panose="02040503050406030204" pitchFamily="18" charset="0"/>
            </a:rPr>
            <a:t>liệu</a:t>
          </a:r>
          <a:r>
            <a:rPr lang="en-US" sz="2800" kern="1200" dirty="0">
              <a:latin typeface="Cambria" panose="02040503050406030204" pitchFamily="18" charset="0"/>
              <a:ea typeface="Cambria" panose="02040503050406030204" pitchFamily="18" charset="0"/>
            </a:rPr>
            <a:t> </a:t>
          </a:r>
          <a:r>
            <a:rPr lang="en-US" sz="2800" kern="1200" dirty="0" err="1">
              <a:latin typeface="Cambria" panose="02040503050406030204" pitchFamily="18" charset="0"/>
              <a:ea typeface="Cambria" panose="02040503050406030204" pitchFamily="18" charset="0"/>
            </a:rPr>
            <a:t>giảng</a:t>
          </a:r>
          <a:r>
            <a:rPr lang="en-US" sz="2800" kern="1200" dirty="0">
              <a:latin typeface="Cambria" panose="02040503050406030204" pitchFamily="18" charset="0"/>
              <a:ea typeface="Cambria" panose="02040503050406030204" pitchFamily="18" charset="0"/>
            </a:rPr>
            <a:t> </a:t>
          </a:r>
          <a:r>
            <a:rPr lang="en-US" sz="2800" kern="1200" dirty="0" err="1">
              <a:latin typeface="Cambria" panose="02040503050406030204" pitchFamily="18" charset="0"/>
              <a:ea typeface="Cambria" panose="02040503050406030204" pitchFamily="18" charset="0"/>
            </a:rPr>
            <a:t>dạy</a:t>
          </a:r>
          <a:endParaRPr lang="en-US" sz="2800" kern="1200" dirty="0">
            <a:latin typeface="Cambria" panose="02040503050406030204" pitchFamily="18" charset="0"/>
            <a:ea typeface="Cambria" panose="02040503050406030204" pitchFamily="18" charset="0"/>
          </a:endParaRPr>
        </a:p>
      </dsp:txBody>
      <dsp:txXfrm>
        <a:off x="977577" y="2022535"/>
        <a:ext cx="4424106" cy="578078"/>
      </dsp:txXfrm>
    </dsp:sp>
    <dsp:sp modelId="{9C286654-5DA5-41C6-B560-7AD4D498EB7B}">
      <dsp:nvSpPr>
        <dsp:cNvPr id="0" name=""/>
        <dsp:cNvSpPr/>
      </dsp:nvSpPr>
      <dsp:spPr>
        <a:xfrm>
          <a:off x="616278" y="1950275"/>
          <a:ext cx="722598" cy="7225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B632FB2-F250-4035-908F-5E3305C2A19E}">
      <dsp:nvSpPr>
        <dsp:cNvPr id="0" name=""/>
        <dsp:cNvSpPr/>
      </dsp:nvSpPr>
      <dsp:spPr>
        <a:xfrm>
          <a:off x="850441" y="2889376"/>
          <a:ext cx="4551242" cy="578078"/>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8850"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a:latin typeface="Cambria" panose="02040503050406030204" pitchFamily="18" charset="0"/>
              <a:ea typeface="Cambria" panose="02040503050406030204" pitchFamily="18" charset="0"/>
            </a:rPr>
            <a:t>4. Handouts (tờ rời)</a:t>
          </a:r>
        </a:p>
      </dsp:txBody>
      <dsp:txXfrm>
        <a:off x="850441" y="2889376"/>
        <a:ext cx="4551242" cy="578078"/>
      </dsp:txXfrm>
    </dsp:sp>
    <dsp:sp modelId="{B74DA9E6-131C-4B61-AE9A-28929B076F21}">
      <dsp:nvSpPr>
        <dsp:cNvPr id="0" name=""/>
        <dsp:cNvSpPr/>
      </dsp:nvSpPr>
      <dsp:spPr>
        <a:xfrm>
          <a:off x="489142" y="2817116"/>
          <a:ext cx="722598" cy="7225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15E7E2-1928-4C8F-B464-6FEB62B40B29}">
      <dsp:nvSpPr>
        <dsp:cNvPr id="0" name=""/>
        <dsp:cNvSpPr/>
      </dsp:nvSpPr>
      <dsp:spPr>
        <a:xfrm>
          <a:off x="436207" y="3756216"/>
          <a:ext cx="4965477" cy="578078"/>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8850"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latin typeface="Cambria" panose="02040503050406030204" pitchFamily="18" charset="0"/>
              <a:ea typeface="Cambria" panose="02040503050406030204" pitchFamily="18" charset="0"/>
            </a:rPr>
            <a:t>5. Tài </a:t>
          </a:r>
          <a:r>
            <a:rPr lang="en-US" sz="2800" kern="1200" dirty="0" err="1">
              <a:latin typeface="Cambria" panose="02040503050406030204" pitchFamily="18" charset="0"/>
              <a:ea typeface="Cambria" panose="02040503050406030204" pitchFamily="18" charset="0"/>
            </a:rPr>
            <a:t>liệu</a:t>
          </a:r>
          <a:r>
            <a:rPr lang="en-US" sz="2800" kern="1200" dirty="0">
              <a:latin typeface="Cambria" panose="02040503050406030204" pitchFamily="18" charset="0"/>
              <a:ea typeface="Cambria" panose="02040503050406030204" pitchFamily="18" charset="0"/>
            </a:rPr>
            <a:t> </a:t>
          </a:r>
          <a:r>
            <a:rPr lang="en-US" sz="2800" kern="1200" dirty="0" err="1">
              <a:latin typeface="Cambria" panose="02040503050406030204" pitchFamily="18" charset="0"/>
              <a:ea typeface="Cambria" panose="02040503050406030204" pitchFamily="18" charset="0"/>
            </a:rPr>
            <a:t>học</a:t>
          </a:r>
          <a:r>
            <a:rPr lang="en-US" sz="2800" kern="1200" dirty="0">
              <a:latin typeface="Cambria" panose="02040503050406030204" pitchFamily="18" charset="0"/>
              <a:ea typeface="Cambria" panose="02040503050406030204" pitchFamily="18" charset="0"/>
            </a:rPr>
            <a:t> </a:t>
          </a:r>
          <a:r>
            <a:rPr lang="en-US" sz="2800" kern="1200" dirty="0" err="1">
              <a:latin typeface="Cambria" panose="02040503050406030204" pitchFamily="18" charset="0"/>
              <a:ea typeface="Cambria" panose="02040503050406030204" pitchFamily="18" charset="0"/>
            </a:rPr>
            <a:t>viên</a:t>
          </a:r>
          <a:r>
            <a:rPr lang="en-US" sz="2800" kern="1200" dirty="0">
              <a:latin typeface="Cambria" panose="02040503050406030204" pitchFamily="18" charset="0"/>
              <a:ea typeface="Cambria" panose="02040503050406030204" pitchFamily="18" charset="0"/>
            </a:rPr>
            <a:t> </a:t>
          </a:r>
        </a:p>
      </dsp:txBody>
      <dsp:txXfrm>
        <a:off x="436207" y="3756216"/>
        <a:ext cx="4965477" cy="578078"/>
      </dsp:txXfrm>
    </dsp:sp>
    <dsp:sp modelId="{C4880361-1F3E-466E-B342-4669EA1A006B}">
      <dsp:nvSpPr>
        <dsp:cNvPr id="0" name=""/>
        <dsp:cNvSpPr/>
      </dsp:nvSpPr>
      <dsp:spPr>
        <a:xfrm>
          <a:off x="74907" y="3683957"/>
          <a:ext cx="722598" cy="7225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30B382DB-6041-E37E-07F1-6FFADE59938D}"/>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FEEFC1BC-82CA-9BCB-535F-501DF7B05D04}"/>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7E0E6D49-73EB-8F3D-C3FC-CC5AE6C4C63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55884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xfrm>
            <a:off x="909638" y="744538"/>
            <a:ext cx="4940300" cy="2779712"/>
          </a:xfrm>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0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FE0E17B-61EF-42A3-BB1F-D44EB9D7CE04}" type="slidenum">
              <a:rPr lang="en-US" altLang="en-US">
                <a:latin typeface="Cambria" panose="02040503050406030204" pitchFamily="18" charset="0"/>
              </a:rPr>
              <a:pPr/>
              <a:t>13</a:t>
            </a:fld>
            <a:endParaRPr lang="en-US" altLang="en-US" dirty="0">
              <a:latin typeface="Cambria" panose="02040503050406030204" pitchFamily="18" charset="0"/>
            </a:endParaRPr>
          </a:p>
        </p:txBody>
      </p:sp>
    </p:spTree>
    <p:extLst>
      <p:ext uri="{BB962C8B-B14F-4D97-AF65-F5344CB8AC3E}">
        <p14:creationId xmlns:p14="http://schemas.microsoft.com/office/powerpoint/2010/main" val="42636501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xfrm>
            <a:off x="909638" y="744538"/>
            <a:ext cx="4940300" cy="2779712"/>
          </a:xfrm>
          <a:ln/>
        </p:spPr>
      </p:sp>
      <p:sp>
        <p:nvSpPr>
          <p:cNvPr id="108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
        <p:nvSpPr>
          <p:cNvPr id="108548" name="Slide Number Placeholder 3"/>
          <p:cNvSpPr txBox="1">
            <a:spLocks noGrp="1"/>
          </p:cNvSpPr>
          <p:nvPr/>
        </p:nvSpPr>
        <p:spPr bwMode="auto">
          <a:xfrm>
            <a:off x="4025900" y="8772525"/>
            <a:ext cx="2446338"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89" tIns="47845" rIns="95689" bIns="47845"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BB18EC94-B6F3-4F58-BE5A-3E3442D6E485}" type="slidenum">
              <a:rPr lang="en-US" altLang="en-US" sz="1000">
                <a:latin typeface="Cambria" panose="02040503050406030204" pitchFamily="18" charset="0"/>
                <a:ea typeface="Cambria" panose="02040503050406030204" pitchFamily="18" charset="0"/>
              </a:rPr>
              <a:pPr algn="r" eaLnBrk="1" hangingPunct="1"/>
              <a:t>14</a:t>
            </a:fld>
            <a:endParaRPr lang="en-US" altLang="en-US" sz="1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289133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xfrm>
            <a:off x="909638" y="744538"/>
            <a:ext cx="4940300" cy="2779712"/>
          </a:xfrm>
          <a:ln/>
        </p:spPr>
      </p:sp>
      <p:sp>
        <p:nvSpPr>
          <p:cNvPr id="116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
        <p:nvSpPr>
          <p:cNvPr id="116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1559EBF-8BDF-4B35-A913-C75C689C9A5E}" type="slidenum">
              <a:rPr lang="en-US" altLang="en-US">
                <a:latin typeface="Cambria" panose="02040503050406030204" pitchFamily="18" charset="0"/>
                <a:ea typeface="Cambria" panose="02040503050406030204" pitchFamily="18" charset="0"/>
              </a:rPr>
              <a:pPr/>
              <a:t>15</a:t>
            </a:fld>
            <a:endParaRPr lang="en-US" alt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938616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B83B254-831A-47EE-823D-782376C0897D}" type="slidenum">
              <a:rPr lang="en-US" altLang="en-US">
                <a:latin typeface="Cambria" panose="02040503050406030204" pitchFamily="18" charset="0"/>
                <a:ea typeface="Cambria" panose="02040503050406030204" pitchFamily="18" charset="0"/>
              </a:rPr>
              <a:pPr/>
              <a:t>16</a:t>
            </a:fld>
            <a:endParaRPr lang="en-US" altLang="en-US" dirty="0">
              <a:latin typeface="Cambria" panose="02040503050406030204" pitchFamily="18" charset="0"/>
              <a:ea typeface="Cambria" panose="02040503050406030204" pitchFamily="18" charset="0"/>
            </a:endParaRPr>
          </a:p>
        </p:txBody>
      </p:sp>
      <p:sp>
        <p:nvSpPr>
          <p:cNvPr id="110595" name="Rectangle 2"/>
          <p:cNvSpPr>
            <a:spLocks noGrp="1" noRot="1" noChangeAspect="1" noChangeArrowheads="1" noTextEdit="1"/>
          </p:cNvSpPr>
          <p:nvPr>
            <p:ph type="sldImg"/>
          </p:nvPr>
        </p:nvSpPr>
        <p:spPr>
          <a:xfrm>
            <a:off x="434975" y="711200"/>
            <a:ext cx="6232525" cy="3506788"/>
          </a:xfrm>
          <a:ln/>
        </p:spPr>
      </p:sp>
      <p:sp>
        <p:nvSpPr>
          <p:cNvPr id="110596" name="Rectangle 3"/>
          <p:cNvSpPr>
            <a:spLocks noGrp="1" noChangeArrowheads="1"/>
          </p:cNvSpPr>
          <p:nvPr>
            <p:ph type="body" idx="1"/>
          </p:nvPr>
        </p:nvSpPr>
        <p:spPr>
          <a:xfrm>
            <a:off x="944563" y="4433888"/>
            <a:ext cx="5213350"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885338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2A55632-2805-45BF-99FE-6DD6BB95EF6D}" type="slidenum">
              <a:rPr lang="en-US" altLang="en-US">
                <a:latin typeface="Cambria" panose="02040503050406030204" pitchFamily="18" charset="0"/>
                <a:ea typeface="Cambria" panose="02040503050406030204" pitchFamily="18" charset="0"/>
              </a:rPr>
              <a:pPr/>
              <a:t>17</a:t>
            </a:fld>
            <a:endParaRPr lang="en-US" altLang="en-US" dirty="0">
              <a:latin typeface="Cambria" panose="02040503050406030204" pitchFamily="18" charset="0"/>
              <a:ea typeface="Cambria" panose="02040503050406030204" pitchFamily="18" charset="0"/>
            </a:endParaRPr>
          </a:p>
        </p:txBody>
      </p:sp>
      <p:sp>
        <p:nvSpPr>
          <p:cNvPr id="112643" name="Rectangle 2"/>
          <p:cNvSpPr>
            <a:spLocks noGrp="1" noRot="1" noChangeAspect="1" noChangeArrowheads="1" noTextEdit="1"/>
          </p:cNvSpPr>
          <p:nvPr>
            <p:ph type="sldImg"/>
          </p:nvPr>
        </p:nvSpPr>
        <p:spPr>
          <a:xfrm>
            <a:off x="434975" y="711200"/>
            <a:ext cx="6232525" cy="3506788"/>
          </a:xfrm>
          <a:ln/>
        </p:spPr>
      </p:sp>
      <p:sp>
        <p:nvSpPr>
          <p:cNvPr id="112644" name="Rectangle 3"/>
          <p:cNvSpPr>
            <a:spLocks noGrp="1" noChangeArrowheads="1"/>
          </p:cNvSpPr>
          <p:nvPr>
            <p:ph type="body" idx="1"/>
          </p:nvPr>
        </p:nvSpPr>
        <p:spPr>
          <a:xfrm>
            <a:off x="944563" y="4460875"/>
            <a:ext cx="5213350"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6976704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3D366430-D54B-5BC7-D492-81CAE4548F02}"/>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EBB76B1E-90A2-5395-3064-0799F4C71C90}"/>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D1A05059-E4E9-7073-FB9F-9825F0C0DBC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764088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Link </a:t>
            </a:r>
            <a:r>
              <a:rPr lang="en-US" b="1" dirty="0" err="1"/>
              <a:t>học</a:t>
            </a:r>
            <a:r>
              <a:rPr lang="en-US" b="1" dirty="0"/>
              <a:t> </a:t>
            </a:r>
            <a:r>
              <a:rPr lang="en-US" b="1" dirty="0" err="1"/>
              <a:t>viên</a:t>
            </a:r>
            <a:r>
              <a:rPr lang="en-US" b="1" dirty="0"/>
              <a:t>: </a:t>
            </a:r>
            <a:r>
              <a:rPr lang="en-US" b="0" dirty="0"/>
              <a:t>https://forms.office.com/r/BzjbwHwfEM</a:t>
            </a:r>
          </a:p>
          <a:p>
            <a:r>
              <a:rPr lang="en-US" b="1" dirty="0"/>
              <a:t>Link tutor: </a:t>
            </a:r>
            <a:r>
              <a:rPr lang="en-US" b="0" dirty="0"/>
              <a:t>https://forms.office.com/Pages/DesignPageV2.aspx?subpage=design&amp;FormId=DQSIkWdsW0yxEjajBLZtrQAAAAAAAAAAAANAARsjoORURFU3VzdENlA0UThSNklEREowS1paQTBPOS4u&amp;Token=694a04bd8a4c49af9cdc43b0f309f66e</a:t>
            </a:r>
          </a:p>
          <a:p>
            <a:r>
              <a:rPr lang="vi-VN" b="1" dirty="0"/>
              <a:t>Câu 1:</a:t>
            </a:r>
            <a:r>
              <a:rPr lang="vi-VN" dirty="0"/>
              <a:t> Theo tài liệu, bước đầu tiên và quan trọng nhất trong quá trình chuẩn bị một bài thuyết trình là gì?</a:t>
            </a:r>
          </a:p>
          <a:p>
            <a:r>
              <a:rPr lang="vi-VN" dirty="0"/>
              <a:t>A. Luyện tập trước gương để cải thiện ngôn ngữ cơ thể. (Sai)</a:t>
            </a:r>
          </a:p>
          <a:p>
            <a:r>
              <a:rPr lang="vi-VN" dirty="0"/>
              <a:t>B. Nghiên cứu và phân tích đối tượng khán giả (Audience Analysis). (Đúng)</a:t>
            </a:r>
          </a:p>
          <a:p>
            <a:r>
              <a:rPr lang="vi-VN" dirty="0"/>
              <a:t>C. Thiết kế các slide thuyết trình thật sinh động và chuyên nghiệp. (Sai)</a:t>
            </a:r>
          </a:p>
          <a:p>
            <a:r>
              <a:rPr lang="vi-VN" dirty="0"/>
              <a:t>D. Viết ra toàn bộ kịch bản bài nói một cách chi tiết. (Sai)</a:t>
            </a:r>
          </a:p>
          <a:p>
            <a:r>
              <a:rPr lang="vi-VN" b="1" dirty="0"/>
              <a:t>Gợi ý:</a:t>
            </a:r>
            <a:r>
              <a:rPr lang="vi-VN" dirty="0"/>
              <a:t> Hãy nhớ lại bước nào giúp bạn trả lời câu hỏi 'Tôi sẽ nói cho ai?'.</a:t>
            </a:r>
          </a:p>
          <a:p>
            <a:r>
              <a:rPr lang="vi-VN" b="1" dirty="0"/>
              <a:t>Câu 2:</a:t>
            </a:r>
            <a:r>
              <a:rPr lang="vi-VN" dirty="0"/>
              <a:t> Đâu là một trong những mục tiêu chính của phần 'Mở đầu' trong một bài thuyết trình?</a:t>
            </a:r>
          </a:p>
          <a:p>
            <a:r>
              <a:rPr lang="vi-VN" dirty="0"/>
              <a:t>A. Tóm tắt các ý chính và thông điệp cuối cùng của bài nói. (Sai)</a:t>
            </a:r>
          </a:p>
          <a:p>
            <a:r>
              <a:rPr lang="vi-VN" dirty="0"/>
              <a:t>B. Phân tích chi tiết các số liệu và bằng chứng hỗ trợ cho lập luận. (Sai)</a:t>
            </a:r>
          </a:p>
          <a:p>
            <a:r>
              <a:rPr lang="vi-VN" dirty="0"/>
              <a:t>C. Xây dựng mối quan hệ, thu hút sự chú ý của khán giả và giới thiệu chủ đề. (Đúng)</a:t>
            </a:r>
          </a:p>
          <a:p>
            <a:r>
              <a:rPr lang="vi-VN" dirty="0"/>
              <a:t>D. Mời khán giả đặt câu hỏi và đưa ra phản hồi. (Sai)</a:t>
            </a:r>
          </a:p>
          <a:p>
            <a:r>
              <a:rPr lang="vi-VN" b="1" dirty="0"/>
              <a:t>Gợi ý:</a:t>
            </a:r>
            <a:r>
              <a:rPr lang="vi-VN" dirty="0"/>
              <a:t> Hãy nghĩ về vai trò của những phút đầu tiên khi bạn đứng trước khán giả.</a:t>
            </a:r>
          </a:p>
          <a:p>
            <a:r>
              <a:rPr lang="vi-VN" b="1" dirty="0"/>
              <a:t>Câu 3:</a:t>
            </a:r>
            <a:r>
              <a:rPr lang="vi-VN" dirty="0"/>
              <a:t> Ngôn ngữ cơ thể (Body language) chiếm bao nhiêu phần trăm trong tổng số tác động của một bài thuyết trình, theo các nghiên cứu được đề cập trong tài liệu?</a:t>
            </a:r>
          </a:p>
          <a:p>
            <a:r>
              <a:rPr lang="vi-VN" dirty="0"/>
              <a:t>A. 7% (Sai)</a:t>
            </a:r>
          </a:p>
          <a:p>
            <a:r>
              <a:rPr lang="vi-VN" dirty="0"/>
              <a:t>B. 38% (Sai)</a:t>
            </a:r>
          </a:p>
          <a:p>
            <a:r>
              <a:rPr lang="vi-VN" dirty="0"/>
              <a:t>C. 55% (Đúng)</a:t>
            </a:r>
          </a:p>
          <a:p>
            <a:r>
              <a:rPr lang="vi-VN" dirty="0"/>
              <a:t>D. 100% (Sai)</a:t>
            </a:r>
          </a:p>
          <a:p>
            <a:r>
              <a:rPr lang="vi-VN" b="1" dirty="0"/>
              <a:t>Gợi ý:</a:t>
            </a:r>
            <a:r>
              <a:rPr lang="vi-VN" dirty="0"/>
              <a:t> Hãy nhớ đến con số cao nhất trong ba yếu tố: lời nói, giọng nói và ngôn ngữ cơ thể.</a:t>
            </a:r>
          </a:p>
          <a:p>
            <a:r>
              <a:rPr lang="vi-VN" b="1" dirty="0"/>
              <a:t>Câu 4:</a:t>
            </a:r>
            <a:r>
              <a:rPr lang="vi-VN" dirty="0"/>
              <a:t> Theo 'Nguyên tắc 10-20-30' của Guy Kawasaki, một slide thuyết trình nên có tối đa bao nhiêu chữ?</a:t>
            </a:r>
          </a:p>
          <a:p>
            <a:r>
              <a:rPr lang="vi-VN" dirty="0"/>
              <a:t>A. Không quá 30 chữ trên mỗi slide. (Sai)</a:t>
            </a:r>
          </a:p>
          <a:p>
            <a:r>
              <a:rPr lang="vi-VN" dirty="0"/>
              <a:t>B. Không có quy định cụ thể về số lượng chữ, chỉ cần đủ để truyền tải ý tưởng. (Sai)</a:t>
            </a:r>
          </a:p>
          <a:p>
            <a:r>
              <a:rPr lang="vi-VN" dirty="0"/>
              <a:t>C. Nguyên tắc này không đề cập đến số lượng chữ, mà là cỡ chữ tối thiểu là 30. (Đúng)</a:t>
            </a:r>
          </a:p>
          <a:p>
            <a:r>
              <a:rPr lang="vi-VN" dirty="0"/>
              <a:t>D. Mỗi slide chỉ nên có 10 từ để đảm bảo sự đơn giản. (Sai)</a:t>
            </a:r>
          </a:p>
          <a:p>
            <a:r>
              <a:rPr lang="vi-VN" b="1" dirty="0"/>
              <a:t>Gợi ý:</a:t>
            </a:r>
            <a:r>
              <a:rPr lang="vi-VN" dirty="0"/>
              <a:t> Nguyên tắc 10-20-30 tập trung vào ba con số: số slide, thời gian và...?</a:t>
            </a:r>
          </a:p>
          <a:p>
            <a:r>
              <a:rPr lang="vi-VN" b="1" dirty="0"/>
              <a:t>Câu 5:</a:t>
            </a:r>
            <a:r>
              <a:rPr lang="vi-VN" dirty="0"/>
              <a:t> Việc sử dụng ngôn từ đơn giản, trực tiếp và tránh thuật ngữ chuyên ngành quá phức tạp khi thuyết trình mang lại lợi ích gì?</a:t>
            </a:r>
          </a:p>
          <a:p>
            <a:r>
              <a:rPr lang="vi-VN" dirty="0"/>
              <a:t>A. Tạo ra không khí học thuật và chuyên nghiệp hơn. (Sai)</a:t>
            </a:r>
          </a:p>
          <a:p>
            <a:r>
              <a:rPr lang="vi-VN" dirty="0"/>
              <a:t>B. Giúp khán giả dễ dàng nắm bắt thông điệp và duy trì sự chú ý. (Đúng)</a:t>
            </a:r>
          </a:p>
          <a:p>
            <a:r>
              <a:rPr lang="vi-VN" dirty="0"/>
              <a:t>C. Thể hiện trình độ hiểu biết sâu sắc của người thuyết trình. (Sai)</a:t>
            </a:r>
          </a:p>
          <a:p>
            <a:r>
              <a:rPr lang="vi-VN" dirty="0"/>
              <a:t>D. Giảm thiểu thời gian chuẩn bị cho bài thuyết trình. (Sai)</a:t>
            </a:r>
          </a:p>
          <a:p>
            <a:r>
              <a:rPr lang="vi-VN" b="1" dirty="0"/>
              <a:t>Gợi ý:</a:t>
            </a:r>
            <a:r>
              <a:rPr lang="vi-VN" dirty="0"/>
              <a:t> Hãy nghĩ về mục tiêu cuối cùng của mọi bài thuyết trình: truyền đạt thông điệp một cách hiệu quả.</a:t>
            </a:r>
          </a:p>
          <a:p>
            <a:r>
              <a:rPr lang="vi-VN" b="1" dirty="0"/>
              <a:t>Câu 6:</a:t>
            </a:r>
            <a:r>
              <a:rPr lang="vi-VN" dirty="0"/>
              <a:t> Khi kết thúc bài thuyết trình, điều gì nên được ưu tiên thực hiện?</a:t>
            </a:r>
          </a:p>
          <a:p>
            <a:r>
              <a:rPr lang="vi-VN" dirty="0"/>
              <a:t>A. Trình bày thêm các số liệu mới để củng cố lập luận. (Sai)</a:t>
            </a:r>
          </a:p>
          <a:p>
            <a:r>
              <a:rPr lang="vi-VN" dirty="0"/>
              <a:t>B. Tóm tắt các điểm chính, khẳng định lại thông điệp và kêu gọi hành động. (Đúng)</a:t>
            </a:r>
          </a:p>
          <a:p>
            <a:r>
              <a:rPr lang="vi-VN" dirty="0"/>
              <a:t>C. Chỉ nói 'Cảm ơn' và kết thúc ngay để tiết kiệm thời gian. (Sai)</a:t>
            </a:r>
          </a:p>
          <a:p>
            <a:r>
              <a:rPr lang="vi-VN" dirty="0"/>
              <a:t>D. Mở rộng cuộc thảo luận sang một chủ đề mới có liên quan. (Sai)</a:t>
            </a:r>
          </a:p>
          <a:p>
            <a:r>
              <a:rPr lang="vi-VN" b="1" dirty="0"/>
              <a:t>Gợi ý:</a:t>
            </a:r>
            <a:r>
              <a:rPr lang="vi-VN" dirty="0"/>
              <a:t> Phần kết luận có chức năng giống như một chiếc khóa, chốt lại toàn bộ nội dung của bài nói.</a:t>
            </a:r>
          </a:p>
          <a:p>
            <a:r>
              <a:rPr lang="vi-VN" b="1" dirty="0"/>
              <a:t>Câu 7:</a:t>
            </a:r>
            <a:r>
              <a:rPr lang="vi-VN" dirty="0"/>
              <a:t> Theo tài liệu, tại sao giao tiếp bằng mắt (eye contact) lại được coi là một yếu tố quan trọng trong thuyết trình?</a:t>
            </a:r>
          </a:p>
          <a:p>
            <a:r>
              <a:rPr lang="vi-VN" dirty="0"/>
              <a:t>A. Để người thuyết trình có thể đọc được cảm xúc của khán giả. (Sai)</a:t>
            </a:r>
          </a:p>
          <a:p>
            <a:r>
              <a:rPr lang="vi-VN" dirty="0"/>
              <a:t>B. Vì nó giúp người thuyết trình thể hiện sự tự tin và tạo kết nối với khán giả. (Đúng)</a:t>
            </a:r>
          </a:p>
          <a:p>
            <a:r>
              <a:rPr lang="vi-VN" dirty="0"/>
              <a:t>C. Để giúp người thuyết trình không bị lạc đề trong suốt bài nói. (Sai)</a:t>
            </a:r>
          </a:p>
          <a:p>
            <a:r>
              <a:rPr lang="vi-VN" dirty="0"/>
              <a:t>D. Vì nó giúp người nói có thể nhìn thấy ai đang không tập trung. (Sai)</a:t>
            </a:r>
          </a:p>
          <a:p>
            <a:r>
              <a:rPr lang="vi-VN" b="1" dirty="0"/>
              <a:t>Gợi ý:</a:t>
            </a:r>
            <a:r>
              <a:rPr lang="vi-VN" dirty="0"/>
              <a:t> Hãy nghĩ về cảm giác khi bạn đang trò chuyện với một người bạn và họ nhìn thẳng vào mắt bạn.</a:t>
            </a:r>
          </a:p>
          <a:p>
            <a:r>
              <a:rPr lang="vi-VN" b="1" dirty="0"/>
              <a:t>Câu 8:</a:t>
            </a:r>
            <a:r>
              <a:rPr lang="vi-VN" dirty="0"/>
              <a:t> Khi xử lý các câu hỏi từ khán giả, người thuyết trình nên làm gì đầu tiên?</a:t>
            </a:r>
          </a:p>
          <a:p>
            <a:r>
              <a:rPr lang="vi-VN" dirty="0"/>
              <a:t>A. Trả lời câu hỏi một cách nhanh chóng và ngắn gọn. (Sai)</a:t>
            </a:r>
          </a:p>
          <a:p>
            <a:r>
              <a:rPr lang="vi-VN" dirty="0"/>
              <a:t>B. Mời người khác trong khán phòng trả lời câu hỏi đó. (Sai)</a:t>
            </a:r>
          </a:p>
          <a:p>
            <a:r>
              <a:rPr lang="vi-VN" dirty="0"/>
              <a:t>C. Lặp lại hoặc diễn giải lại câu hỏi để đảm bảo mình hiểu đúng và khán giả cũng nghe rõ. (Đúng)</a:t>
            </a:r>
          </a:p>
          <a:p>
            <a:r>
              <a:rPr lang="vi-VN" dirty="0"/>
              <a:t>D. Từ chối trả lời câu hỏi nếu thấy nó quá khó hoặc không liên quan. (Sai)</a:t>
            </a:r>
          </a:p>
          <a:p>
            <a:r>
              <a:rPr lang="vi-VN" b="1" dirty="0"/>
              <a:t>Gợi ý:</a:t>
            </a:r>
            <a:r>
              <a:rPr lang="vi-VN" dirty="0"/>
              <a:t> Hãy nhớ lại bước nào giúp người nói có thời gian suy nghĩ và đảm bảo cả hội trường đều nắm được câu hỏi.</a:t>
            </a:r>
          </a:p>
          <a:p>
            <a:r>
              <a:rPr lang="vi-VN" b="1" dirty="0"/>
              <a:t>Câu 9:</a:t>
            </a:r>
            <a:r>
              <a:rPr lang="vi-VN" dirty="0"/>
              <a:t> Khi sử dụng slide trong thuyết trình, điều gì sau đây được coi là một lỗi cần tránh?</a:t>
            </a:r>
          </a:p>
          <a:p>
            <a:r>
              <a:rPr lang="vi-VN" dirty="0"/>
              <a:t>A. Chỉ sử dụng hình ảnh và biểu đồ để minh họa. (Sai)</a:t>
            </a:r>
          </a:p>
          <a:p>
            <a:r>
              <a:rPr lang="vi-VN" dirty="0"/>
              <a:t>B. Dán một đoạn văn bản dài, chi chít chữ lên slide. (Đúng)</a:t>
            </a:r>
          </a:p>
          <a:p>
            <a:r>
              <a:rPr lang="vi-VN" dirty="0"/>
              <a:t>C. Sử dụng phông chữ lớn và rõ ràng. (Sai)</a:t>
            </a:r>
          </a:p>
          <a:p>
            <a:r>
              <a:rPr lang="vi-VN" dirty="0"/>
              <a:t>D. Số lượng slide phù hợp với thời gian thuyết trình. (Sai)</a:t>
            </a:r>
          </a:p>
          <a:p>
            <a:r>
              <a:rPr lang="vi-VN" b="1" dirty="0"/>
              <a:t>Gợi ý:</a:t>
            </a:r>
            <a:r>
              <a:rPr lang="vi-VN" dirty="0"/>
              <a:t> Hãy nghĩ về mục đích của slide thuyết trình là hỗ trợ người nói, không phải thay thế toàn bộ bài nói.</a:t>
            </a:r>
          </a:p>
          <a:p>
            <a:r>
              <a:rPr lang="vi-VN" b="1" dirty="0"/>
              <a:t>Câu 10:</a:t>
            </a:r>
            <a:r>
              <a:rPr lang="vi-VN" dirty="0"/>
              <a:t> Một trong những kỹ thuật giúp điều chỉnh giọng nói (vocal variety) trong thuyết trình là gì?</a:t>
            </a:r>
          </a:p>
          <a:p>
            <a:r>
              <a:rPr lang="vi-VN" dirty="0"/>
              <a:t>A. Nói với cùng một tốc độ để khán giả dễ theo dõi. (Sai)</a:t>
            </a:r>
          </a:p>
          <a:p>
            <a:r>
              <a:rPr lang="vi-VN" dirty="0"/>
              <a:t>B. Không ngập ngừng và không bao giờ tạm dừng. (Sai)</a:t>
            </a:r>
          </a:p>
          <a:p>
            <a:r>
              <a:rPr lang="vi-VN" dirty="0"/>
              <a:t>C. Thay đổi tốc độ nói, cao độ và âm lượng để tạo điểm nhấn. (Đúng)</a:t>
            </a:r>
          </a:p>
          <a:p>
            <a:r>
              <a:rPr lang="vi-VN" dirty="0"/>
              <a:t>D. Sử dụng nhiều từ 'à', 'ừm' để có thời gian suy nghĩ. (Sai)</a:t>
            </a:r>
          </a:p>
          <a:p>
            <a:r>
              <a:rPr lang="vi-VN" b="1" dirty="0"/>
              <a:t>Gợi ý:</a:t>
            </a:r>
            <a:r>
              <a:rPr lang="vi-VN" dirty="0"/>
              <a:t> Hãy nghĩ về cách mà một ca sĩ hoặc diễn viên sử dụng giọng nói của họ để thể hiện cảm xúc.</a:t>
            </a:r>
          </a:p>
          <a:p>
            <a:endParaRPr lang="en-US" dirty="0"/>
          </a:p>
          <a:p>
            <a:r>
              <a:rPr lang="vi-VN" b="1" dirty="0"/>
              <a:t>Câu 1: Bước đầu tiên và quan trọng nhất trong chuẩn bị bài thuyết trình</a:t>
            </a:r>
            <a:endParaRPr lang="vi-VN" dirty="0"/>
          </a:p>
          <a:p>
            <a:r>
              <a:rPr lang="vi-VN" b="1" dirty="0"/>
              <a:t>Đáp án đúng:</a:t>
            </a:r>
            <a:r>
              <a:rPr lang="vi-VN" dirty="0"/>
              <a:t> B. Nghiên cứu và phân tích đối tượng khán giả (Audience Analysis).</a:t>
            </a:r>
          </a:p>
          <a:p>
            <a:r>
              <a:rPr lang="vi-VN" b="1" dirty="0"/>
              <a:t>Trích đoạn từ tài liệu:</a:t>
            </a:r>
            <a:r>
              <a:rPr lang="vi-VN" dirty="0"/>
              <a:t> "Xác định mục tiêu, phân tích khán giả: Hãy bắt đầu bằng những câu hỏi: tôi sẽ thuyết trình về điều gì? Đối tượng khán giả là ai? Họ muốn nghe gì?" </a:t>
            </a:r>
            <a:r>
              <a:rPr lang="vi-VN" i="1" dirty="0"/>
              <a:t>(Đây là phần mở đầu của mục "3. Chuẩn bị", nhấn mạnh tầm quan trọng của việc phân tích khán giả trước khi xây dựng nội dung.)</a:t>
            </a:r>
            <a:endParaRPr lang="vi-VN" dirty="0"/>
          </a:p>
          <a:p>
            <a:r>
              <a:rPr lang="vi-VN" b="1" dirty="0"/>
              <a:t>Câu 2: Mục tiêu chính của phần 'Mở đầu'</a:t>
            </a:r>
            <a:endParaRPr lang="vi-VN" dirty="0"/>
          </a:p>
          <a:p>
            <a:r>
              <a:rPr lang="vi-VN" b="1" dirty="0"/>
              <a:t>Đáp án đúng:</a:t>
            </a:r>
            <a:r>
              <a:rPr lang="vi-VN" dirty="0"/>
              <a:t> C. Xây dựng mối quan hệ, thu hút sự chú ý của khán giả và giới thiệu chủ đề.</a:t>
            </a:r>
          </a:p>
          <a:p>
            <a:r>
              <a:rPr lang="vi-VN" b="1" dirty="0"/>
              <a:t>Trích đoạn từ tài liệu:</a:t>
            </a:r>
            <a:r>
              <a:rPr lang="vi-VN" dirty="0"/>
              <a:t> "Mở đầu: Giới thiệu bản thân, thu hút sự chú ý của người nghe, giới thiệu về đề tài của bài thuyết trình. Đây là phần quan trọng nhất để tạo ấn tượng ban đầu cho người nghe và là cơ hội để xây dựng mối quan hệ ban đầu với khán giả."</a:t>
            </a:r>
          </a:p>
          <a:p>
            <a:r>
              <a:rPr lang="vi-VN" b="1" dirty="0"/>
              <a:t>Câu 3: Tỉ lệ tác động của Ngôn ngữ cơ thể</a:t>
            </a:r>
            <a:endParaRPr lang="vi-VN" dirty="0"/>
          </a:p>
          <a:p>
            <a:r>
              <a:rPr lang="vi-VN" b="1" dirty="0"/>
              <a:t>Đáp án đúng:</a:t>
            </a:r>
            <a:r>
              <a:rPr lang="vi-VN" dirty="0"/>
              <a:t> C. 55%.</a:t>
            </a:r>
          </a:p>
          <a:p>
            <a:r>
              <a:rPr lang="vi-VN" b="1" dirty="0"/>
              <a:t>Trích đoạn từ tài liệu:</a:t>
            </a:r>
            <a:r>
              <a:rPr lang="vi-VN" dirty="0"/>
              <a:t> "Tỷ lệ tác động của 3 yếu tố phi ngôn ngữ: Ngôn ngữ cơ thể (55%), Giọng nói (38%), Lời nói (7%)."</a:t>
            </a:r>
          </a:p>
          <a:p>
            <a:r>
              <a:rPr lang="vi-VN" b="1" dirty="0"/>
              <a:t>Câu 4: Quy tắc 10-20-30 của Guy Kawasaki</a:t>
            </a:r>
            <a:endParaRPr lang="vi-VN" dirty="0"/>
          </a:p>
          <a:p>
            <a:r>
              <a:rPr lang="vi-VN" b="1" dirty="0"/>
              <a:t>Đáp án đúng:</a:t>
            </a:r>
            <a:r>
              <a:rPr lang="vi-VN" dirty="0"/>
              <a:t> C. Nguyên tắc này không đề cập đến số lượng chữ, mà là cỡ chữ tối thiểu là 30.</a:t>
            </a:r>
          </a:p>
          <a:p>
            <a:r>
              <a:rPr lang="vi-VN" b="1" dirty="0"/>
              <a:t>Trích đoạn từ tài liệu:</a:t>
            </a:r>
            <a:r>
              <a:rPr lang="vi-VN" dirty="0"/>
              <a:t> "Quy tắc 10-20-30 (Guy Kawasaki): ...30: Kích cỡ font chữ tối thiểu là 30. Một nguyên tắc cơ bản là nếu không đọc được từ phía sau khán phòng thì khán giả cũng không đọc được."</a:t>
            </a:r>
          </a:p>
          <a:p>
            <a:r>
              <a:rPr lang="vi-VN" b="1" dirty="0"/>
              <a:t>Câu 5: Lợi ích của việc sử dụng ngôn từ đơn giản</a:t>
            </a:r>
            <a:endParaRPr lang="vi-VN" dirty="0"/>
          </a:p>
          <a:p>
            <a:r>
              <a:rPr lang="vi-VN" b="1" dirty="0"/>
              <a:t>Đáp án đúng:</a:t>
            </a:r>
            <a:r>
              <a:rPr lang="vi-VN" dirty="0"/>
              <a:t> B. Giúp khán giả dễ dàng nắm bắt thông điệp và duy trì sự chú ý.</a:t>
            </a:r>
          </a:p>
          <a:p>
            <a:r>
              <a:rPr lang="vi-VN" b="1" dirty="0"/>
              <a:t>Trích đoạn từ tài liệu:</a:t>
            </a:r>
            <a:r>
              <a:rPr lang="vi-VN" dirty="0"/>
              <a:t> "Ngôn từ đơn giản, trực tiếp, tránh thuật ngữ phức tạp. Hãy trình bày nội dung của bạn một cách đơn giản nhất có thể để khán giả dễ nắm bắt và theo dõi. Dễ hiểu là chìa khóa để truyền tải thành công một bài thuyết trình."</a:t>
            </a:r>
          </a:p>
          <a:p>
            <a:r>
              <a:rPr lang="vi-VN" b="1" dirty="0"/>
              <a:t>Câu 6: Điều nên ưu tiên khi kết thúc bài thuyết trình</a:t>
            </a:r>
            <a:endParaRPr lang="vi-VN" dirty="0"/>
          </a:p>
          <a:p>
            <a:r>
              <a:rPr lang="vi-VN" b="1" dirty="0"/>
              <a:t>Đáp án đúng:</a:t>
            </a:r>
            <a:r>
              <a:rPr lang="vi-VN" dirty="0"/>
              <a:t> B. Tóm tắt các điểm chính, khẳng định lại thông điệp và kêu gọi hành động.</a:t>
            </a:r>
          </a:p>
          <a:p>
            <a:r>
              <a:rPr lang="vi-VN" b="1" dirty="0"/>
              <a:t>Trích đoạn từ tài liệu:</a:t>
            </a:r>
            <a:r>
              <a:rPr lang="vi-VN" dirty="0"/>
              <a:t> "Kết luận: Tóm tắt những ý chính của bài thuyết trình, kêu gọi hành động, cảm ơn khán giả và mở ra phần thảo luận."</a:t>
            </a:r>
          </a:p>
          <a:p>
            <a:r>
              <a:rPr lang="vi-VN" b="1" dirty="0"/>
              <a:t>Câu 7: Vai trò của giao tiếp bằng mắt</a:t>
            </a:r>
            <a:endParaRPr lang="vi-VN" dirty="0"/>
          </a:p>
          <a:p>
            <a:r>
              <a:rPr lang="vi-VN" b="1" dirty="0"/>
              <a:t>Đáp án đúng:</a:t>
            </a:r>
            <a:r>
              <a:rPr lang="vi-VN" dirty="0"/>
              <a:t> B. Vì nó giúp người thuyết trình thể hiện sự tự tin và tạo kết nối với khán giả.</a:t>
            </a:r>
          </a:p>
          <a:p>
            <a:r>
              <a:rPr lang="vi-VN" b="1" dirty="0"/>
              <a:t>Trích đoạn từ tài liệu:</a:t>
            </a:r>
            <a:r>
              <a:rPr lang="vi-VN" dirty="0"/>
              <a:t> "Giao tiếp bằng mắt (Eye Contact): Duy trì giao tiếp bằng mắt với khán giả là một trong những cách hiệu quả nhất để thuyết phục họ, thể hiện sự tự tin và tạo ra sự tin tưởng."</a:t>
            </a:r>
          </a:p>
          <a:p>
            <a:r>
              <a:rPr lang="vi-VN" b="1" dirty="0"/>
              <a:t>Câu 8: Bước đầu tiên khi xử lý câu hỏi</a:t>
            </a:r>
            <a:endParaRPr lang="vi-VN" dirty="0"/>
          </a:p>
          <a:p>
            <a:r>
              <a:rPr lang="vi-VN" b="1" dirty="0"/>
              <a:t>Đáp án đúng:</a:t>
            </a:r>
            <a:r>
              <a:rPr lang="vi-VN" dirty="0"/>
              <a:t> C. Lặp lại hoặc diễn giải lại câu hỏi để đảm bảo mình hiểu đúng và khán giả cũng nghe rõ.</a:t>
            </a:r>
          </a:p>
          <a:p>
            <a:r>
              <a:rPr lang="vi-VN" b="1" dirty="0"/>
              <a:t>Trích đoạn từ tài liệu:</a:t>
            </a:r>
            <a:r>
              <a:rPr lang="vi-VN" dirty="0"/>
              <a:t> "Khi người nghe đặt câu hỏi, hãy lặp lại câu hỏi đó để xác nhận rằng bạn đã hiểu đúng và mọi người trong phòng đều đã nghe thấy. Nếu câu hỏi quá dài, hãy tóm tắt nó lại."</a:t>
            </a:r>
          </a:p>
          <a:p>
            <a:r>
              <a:rPr lang="vi-VN" b="1" dirty="0"/>
              <a:t>Câu 9: Lỗi cần tránh khi sử dụng slide</a:t>
            </a:r>
            <a:endParaRPr lang="vi-VN" dirty="0"/>
          </a:p>
          <a:p>
            <a:r>
              <a:rPr lang="vi-VN" b="1" dirty="0"/>
              <a:t>Đáp án đúng:</a:t>
            </a:r>
            <a:r>
              <a:rPr lang="vi-VN" dirty="0"/>
              <a:t> B. Dán một đoạn văn bản dài, chi chít chữ lên slide.</a:t>
            </a:r>
          </a:p>
          <a:p>
            <a:r>
              <a:rPr lang="vi-VN" b="1" dirty="0"/>
              <a:t>Trích đoạn từ tài liệu:</a:t>
            </a:r>
            <a:r>
              <a:rPr lang="vi-VN" dirty="0"/>
              <a:t> "Các lỗi cần tránh khi sử dụng slide: Đầy chữ, khó đọc." </a:t>
            </a:r>
            <a:r>
              <a:rPr lang="vi-VN" i="1" dirty="0"/>
              <a:t>(Tài liệu cũng nhấn mạnh nên "sử dụng từ khóa, câu ngắn gọn" và áp dụng "quy tắc 3/3" (không quá 3 gạch đầu dòng, mỗi dòng không quá 3 từ) để slide không bị quá tải.)</a:t>
            </a:r>
            <a:endParaRPr lang="vi-VN" dirty="0"/>
          </a:p>
          <a:p>
            <a:r>
              <a:rPr lang="vi-VN" b="1" dirty="0"/>
              <a:t>Câu 10: Kỹ thuật điều chỉnh giọng nói</a:t>
            </a:r>
            <a:endParaRPr lang="vi-VN" dirty="0"/>
          </a:p>
          <a:p>
            <a:r>
              <a:rPr lang="vi-VN" b="1" dirty="0"/>
              <a:t>Đáp án đúng:</a:t>
            </a:r>
            <a:r>
              <a:rPr lang="vi-VN" dirty="0"/>
              <a:t> C. Thay đổi tốc độ nói, cao độ và âm lượng để tạo điểm nhấn.</a:t>
            </a:r>
          </a:p>
          <a:p>
            <a:r>
              <a:rPr lang="vi-VN" b="1" dirty="0"/>
              <a:t>Trích đoạn từ tài liệu:</a:t>
            </a:r>
            <a:r>
              <a:rPr lang="vi-VN" dirty="0"/>
              <a:t> "Sử dụng giọng nói linh hoạt. Thay đổi ngữ điệu, tốc độ và âm lượng để thu hút sự chú ý của người nghe. Đừng nói với cùng một âm điệu và tốc độ."</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602840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xfrm>
            <a:off x="381000" y="685800"/>
            <a:ext cx="6096000" cy="3429000"/>
          </a:xfrm>
          <a:ln/>
        </p:spPr>
      </p:sp>
      <p:sp>
        <p:nvSpPr>
          <p:cNvPr id="100355" name="Rectangle 3"/>
          <p:cNvSpPr>
            <a:spLocks noChangeArrowheads="1"/>
          </p:cNvSpPr>
          <p:nvPr/>
        </p:nvSpPr>
        <p:spPr bwMode="auto">
          <a:xfrm>
            <a:off x="990601" y="4420810"/>
            <a:ext cx="4953000" cy="274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419" tIns="44710" rIns="89419" bIns="44710">
            <a:spAutoFit/>
          </a:bodyPr>
          <a:lstStyle/>
          <a:p>
            <a:pPr>
              <a:spcBef>
                <a:spcPct val="50000"/>
              </a:spcBef>
            </a:pPr>
            <a:endParaRPr lang="vi-VN" sz="1200" dirty="0">
              <a:latin typeface="VNI-Aptima" pitchFamily="2" charset="0"/>
              <a:ea typeface="Cambria" panose="02040503050406030204" pitchFamily="18" charset="0"/>
            </a:endParaRPr>
          </a:p>
        </p:txBody>
      </p:sp>
    </p:spTree>
    <p:extLst>
      <p:ext uri="{BB962C8B-B14F-4D97-AF65-F5344CB8AC3E}">
        <p14:creationId xmlns:p14="http://schemas.microsoft.com/office/powerpoint/2010/main" val="20122934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7F00786-44E6-4958-9A1A-96EDBA45923F}" type="slidenum">
              <a:rPr lang="en-US" altLang="en-US" smtClean="0">
                <a:latin typeface="Cambria" panose="02040503050406030204" pitchFamily="18" charset="0"/>
                <a:ea typeface="Cambria" panose="02040503050406030204" pitchFamily="18" charset="0"/>
              </a:rPr>
              <a:pPr/>
              <a:t>27</a:t>
            </a:fld>
            <a:endParaRPr lang="en-US" altLang="en-US" dirty="0">
              <a:latin typeface="Cambria" panose="02040503050406030204" pitchFamily="18" charset="0"/>
              <a:ea typeface="Cambria" panose="02040503050406030204" pitchFamily="18" charset="0"/>
            </a:endParaRPr>
          </a:p>
        </p:txBody>
      </p:sp>
      <p:sp>
        <p:nvSpPr>
          <p:cNvPr id="38915" name="Rectangle 2"/>
          <p:cNvSpPr>
            <a:spLocks noGrp="1" noRot="1" noChangeAspect="1" noChangeArrowheads="1" noTextEdit="1"/>
          </p:cNvSpPr>
          <p:nvPr>
            <p:ph type="sldImg"/>
          </p:nvPr>
        </p:nvSpPr>
        <p:spPr>
          <a:xfrm>
            <a:off x="909638" y="744538"/>
            <a:ext cx="4940300" cy="2779712"/>
          </a:xfrm>
          <a:ln/>
        </p:spPr>
      </p:sp>
      <p:sp>
        <p:nvSpPr>
          <p:cNvPr id="38916" name="Rectangle 3"/>
          <p:cNvSpPr>
            <a:spLocks noGrp="1" noChangeArrowheads="1"/>
          </p:cNvSpPr>
          <p:nvPr>
            <p:ph type="body" idx="1"/>
          </p:nvPr>
        </p:nvSpPr>
        <p:spPr>
          <a:xfrm>
            <a:off x="1025525" y="4460875"/>
            <a:ext cx="5051425"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100" dirty="0" err="1">
                <a:latin typeface="Cambria" panose="02040503050406030204" pitchFamily="18" charset="0"/>
                <a:cs typeface="Arial" panose="020B0604020202020204" pitchFamily="34" charset="0"/>
              </a:rPr>
              <a:t>Nh</a:t>
            </a:r>
            <a:r>
              <a:rPr lang="en-US" altLang="ja-JP" sz="1100" dirty="0" err="1">
                <a:latin typeface="Cambria" panose="02040503050406030204" pitchFamily="18" charset="0"/>
                <a:cs typeface="Arial" panose="020B0604020202020204" pitchFamily="34" charset="0"/>
              </a:rPr>
              <a:t>ấn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mạnh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sách</a:t>
            </a:r>
            <a:r>
              <a:rPr lang="en-US" altLang="ja-JP" sz="1100" dirty="0">
                <a:latin typeface="Cambria" panose="02040503050406030204" pitchFamily="18" charset="0"/>
                <a:cs typeface="Arial" panose="020B0604020202020204" pitchFamily="34" charset="0"/>
              </a:rPr>
              <a:t> HDPP </a:t>
            </a:r>
            <a:r>
              <a:rPr lang="en-US" altLang="ja-JP" sz="1100" dirty="0" err="1">
                <a:latin typeface="Cambria" panose="02040503050406030204" pitchFamily="18" charset="0"/>
                <a:cs typeface="Arial" panose="020B0604020202020204" pitchFamily="34" charset="0"/>
              </a:rPr>
              <a:t>là</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công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cụ</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hỗ</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trợ</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đắc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lực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giúp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tiết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thực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hiện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các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khóa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một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cách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nhất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quán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Sách</a:t>
            </a:r>
            <a:r>
              <a:rPr lang="en-US" altLang="ja-JP" sz="1100" dirty="0">
                <a:latin typeface="Cambria" panose="02040503050406030204" pitchFamily="18" charset="0"/>
                <a:cs typeface="Arial" panose="020B0604020202020204" pitchFamily="34" charset="0"/>
              </a:rPr>
              <a:t> HDPP </a:t>
            </a:r>
            <a:r>
              <a:rPr lang="en-US" altLang="ja-JP" sz="1100" dirty="0" err="1">
                <a:latin typeface="Cambria" panose="02040503050406030204" pitchFamily="18" charset="0"/>
                <a:cs typeface="Arial" panose="020B0604020202020204" pitchFamily="34" charset="0"/>
              </a:rPr>
              <a:t>được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thiết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kế</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theo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các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phương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pháp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đào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tạo</a:t>
            </a:r>
            <a:r>
              <a:rPr lang="en-US" altLang="ja-JP" sz="1100" dirty="0">
                <a:latin typeface="Cambria" panose="02040503050406030204" pitchFamily="18" charset="0"/>
                <a:cs typeface="Arial" panose="020B0604020202020204" pitchFamily="34" charset="0"/>
              </a:rPr>
              <a:t>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400017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7A4D057-10AB-4461-869B-C302ACF91B52}" type="slidenum">
              <a:rPr lang="en-US" altLang="en-US">
                <a:latin typeface="Cambria" panose="02040503050406030204" pitchFamily="18" charset="0"/>
                <a:ea typeface="Cambria" panose="02040503050406030204" pitchFamily="18" charset="0"/>
              </a:rPr>
              <a:pPr/>
              <a:t>4</a:t>
            </a:fld>
            <a:endParaRPr lang="en-US" altLang="en-US" dirty="0">
              <a:latin typeface="Cambria" panose="02040503050406030204" pitchFamily="18" charset="0"/>
              <a:ea typeface="Cambria" panose="02040503050406030204" pitchFamily="18" charset="0"/>
            </a:endParaRPr>
          </a:p>
        </p:txBody>
      </p:sp>
      <p:sp>
        <p:nvSpPr>
          <p:cNvPr id="24579" name="Rectangle 2"/>
          <p:cNvSpPr>
            <a:spLocks noGrp="1" noRot="1" noChangeAspect="1" noChangeArrowheads="1" noTextEdit="1"/>
          </p:cNvSpPr>
          <p:nvPr>
            <p:ph type="sldImg"/>
          </p:nvPr>
        </p:nvSpPr>
        <p:spPr>
          <a:xfrm>
            <a:off x="909638" y="744538"/>
            <a:ext cx="4940300" cy="2779712"/>
          </a:xfrm>
          <a:ln/>
        </p:spPr>
      </p:sp>
      <p:sp>
        <p:nvSpPr>
          <p:cNvPr id="24580" name="Rectangle 3"/>
          <p:cNvSpPr>
            <a:spLocks noGrp="1" noChangeArrowheads="1"/>
          </p:cNvSpPr>
          <p:nvPr>
            <p:ph type="body" idx="1"/>
          </p:nvPr>
        </p:nvSpPr>
        <p:spPr>
          <a:xfrm>
            <a:off x="1025525" y="4460875"/>
            <a:ext cx="5051425"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z="1100" dirty="0">
              <a:solidFill>
                <a:srgbClr val="FF0000"/>
              </a:solidFill>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746622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BC6420F-5E92-4362-BAB3-E4006B20BF29}" type="slidenum">
              <a:rPr lang="en-US" altLang="en-US">
                <a:latin typeface="Cambria" panose="02040503050406030204" pitchFamily="18" charset="0"/>
                <a:ea typeface="Cambria" panose="02040503050406030204" pitchFamily="18" charset="0"/>
              </a:rPr>
              <a:pPr/>
              <a:t>5</a:t>
            </a:fld>
            <a:endParaRPr lang="en-US" altLang="en-US" dirty="0">
              <a:latin typeface="Cambria" panose="02040503050406030204" pitchFamily="18" charset="0"/>
              <a:ea typeface="Cambria" panose="02040503050406030204" pitchFamily="18" charset="0"/>
            </a:endParaRPr>
          </a:p>
        </p:txBody>
      </p:sp>
      <p:sp>
        <p:nvSpPr>
          <p:cNvPr id="26627" name="Rectangle 2"/>
          <p:cNvSpPr>
            <a:spLocks noGrp="1" noRot="1" noChangeAspect="1" noChangeArrowheads="1" noTextEdit="1"/>
          </p:cNvSpPr>
          <p:nvPr>
            <p:ph type="sldImg"/>
          </p:nvPr>
        </p:nvSpPr>
        <p:spPr>
          <a:xfrm>
            <a:off x="909638" y="744538"/>
            <a:ext cx="4940300" cy="2779712"/>
          </a:xfrm>
          <a:ln/>
        </p:spPr>
      </p:sp>
      <p:sp>
        <p:nvSpPr>
          <p:cNvPr id="26628" name="Rectangle 3"/>
          <p:cNvSpPr>
            <a:spLocks noGrp="1" noChangeArrowheads="1"/>
          </p:cNvSpPr>
          <p:nvPr>
            <p:ph type="body" idx="1"/>
          </p:nvPr>
        </p:nvSpPr>
        <p:spPr>
          <a:xfrm>
            <a:off x="1025525" y="4460875"/>
            <a:ext cx="5129213"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vi-VN" altLang="en-US" sz="1100" dirty="0">
                <a:latin typeface="Cambria" panose="02040503050406030204" pitchFamily="18" charset="0"/>
                <a:cs typeface="Arial" panose="020B0604020202020204" pitchFamily="34" charset="0"/>
              </a:rPr>
              <a:t>Họ thích học từ kinh nghiệm hơn là học từ lý thuyết. Họ muốn học hỏi kinh nghiệm của những người khác (kể cả giảng viên và từ bạn học) trong việc giải quyết các vấn đề phát sinh trong công việc hơn là học lý thuyết, phân tích, rồi tự tìm ra cách giải quyết vấn đề. Họ muốn học kinh nghiệm của người khác nhưng lai e ngại, rụt rè khi chia sẻ kinh nghiệm của mình vì sợ bị người khác chê bai và phê phán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Họ thích học vì cơ hội được học không nhiều nhưng lại không muốn bị nhồi nhét quá nhiều nội dung trong thời gian ngắn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Đa số học viên tốt nghiệp phổ thông trung học nên khả năng tiếp thu và ghi nhớ của họ rất hạn chế</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Hàng ngày, thời gian và cường độ làm việc của họ tương đối cao. Họ chịu sức ép lớn từ công việc. Do vậy họ mong muốn được học trong môi trường vui vẻ, thỏai mái. Họ sẽ chán và không tham gia nếu việc học quá nếu không khí lớp học buồn tẻ và tạo quá nhiều áp lực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Áp lực của công việc hạn chế những cơ hội giao lưu và làm quen của họ. Tới lớp học, ngoài mục đích học, họ muốn được giao lưu, kết bạn với những học viên khác, nhất là những người tới từ các công ty khác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Họ sẽ mất kiên nhẫn khi ngồi quá lâu để nghe thuyết trình. Họ sẽ tiếp thu tốt hơn nếu nội dung bài giảng được trình bày sinh động thông qua slides, hình ảnh và nhất là thông qua việc tham gia các họat động học</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6062658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F16B040-F8AC-41DF-BB49-F5D754B5918B}" type="slidenum">
              <a:rPr lang="en-US" altLang="en-US">
                <a:latin typeface="Cambria" panose="02040503050406030204" pitchFamily="18" charset="0"/>
                <a:ea typeface="Cambria" panose="02040503050406030204" pitchFamily="18" charset="0"/>
              </a:rPr>
              <a:pPr/>
              <a:t>7</a:t>
            </a:fld>
            <a:endParaRPr lang="en-US" altLang="en-US" dirty="0">
              <a:latin typeface="Cambria" panose="02040503050406030204" pitchFamily="18" charset="0"/>
              <a:ea typeface="Cambria" panose="02040503050406030204" pitchFamily="18" charset="0"/>
            </a:endParaRPr>
          </a:p>
        </p:txBody>
      </p:sp>
      <p:sp>
        <p:nvSpPr>
          <p:cNvPr id="30723" name="Rectangle 2"/>
          <p:cNvSpPr>
            <a:spLocks noGrp="1" noRot="1" noChangeAspect="1" noChangeArrowheads="1" noTextEdit="1"/>
          </p:cNvSpPr>
          <p:nvPr>
            <p:ph type="sldImg"/>
          </p:nvPr>
        </p:nvSpPr>
        <p:spPr>
          <a:xfrm>
            <a:off x="909638" y="744538"/>
            <a:ext cx="4940300" cy="2779712"/>
          </a:xfrm>
          <a:ln/>
        </p:spPr>
      </p:sp>
      <p:sp>
        <p:nvSpPr>
          <p:cNvPr id="30724" name="Rectangle 3"/>
          <p:cNvSpPr>
            <a:spLocks noGrp="1" noChangeArrowheads="1"/>
          </p:cNvSpPr>
          <p:nvPr>
            <p:ph type="body" idx="1"/>
          </p:nvPr>
        </p:nvSpPr>
        <p:spPr>
          <a:xfrm>
            <a:off x="1184275" y="4460875"/>
            <a:ext cx="4892675"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tabLst>
                <a:tab pos="0" algn="l"/>
              </a:tabLst>
            </a:pPr>
            <a:r>
              <a:rPr lang="vi-VN" altLang="en-US" sz="1100" dirty="0">
                <a:latin typeface="Cambria" panose="02040503050406030204" pitchFamily="18" charset="0"/>
                <a:cs typeface="Arial" panose="020B0604020202020204" pitchFamily="34" charset="0"/>
              </a:rPr>
              <a:t>Lấy học viên làm trọng tâm: phưong pháp này đối lập với phương pháp “lấy giảng viên làm trọng tâm”: </a:t>
            </a:r>
          </a:p>
          <a:p>
            <a:pPr marL="179388" lvl="1" indent="-179388" eaLnBrk="1" hangingPunct="1">
              <a:lnSpc>
                <a:spcPct val="80000"/>
              </a:lnSpc>
              <a:buFontTx/>
              <a:buChar char="•"/>
              <a:tabLst>
                <a:tab pos="0" algn="l"/>
              </a:tabLst>
            </a:pPr>
            <a:r>
              <a:rPr lang="vi-VN" altLang="en-US" sz="1100" dirty="0">
                <a:latin typeface="Cambria" panose="02040503050406030204" pitchFamily="18" charset="0"/>
                <a:cs typeface="Arial" panose="020B0604020202020204" pitchFamily="34" charset="0"/>
              </a:rPr>
              <a:t>Phương pháp “lấy giảng viên làm trọng tâm” coi trọng vai trò của người giảng viên trong việc truyền đạt kiến thức và kỹ năng. Giảng viên cho rằng tất cả các kiến thức và kỹ năng đều quan trọng đối với học viên và cố gắng truyền đạt hết cho họ, bất kể liệu học viên có thực sự cần chúng hay không. Phương pháp này thường được áp dụng ở các chương trình đào tạo chính thống tại các trường học</a:t>
            </a:r>
          </a:p>
          <a:p>
            <a:pPr marL="179388" lvl="1" indent="-179388" eaLnBrk="1" hangingPunct="1">
              <a:lnSpc>
                <a:spcPct val="80000"/>
              </a:lnSpc>
              <a:buFontTx/>
              <a:buChar char="•"/>
              <a:tabLst>
                <a:tab pos="0" algn="l"/>
              </a:tabLst>
            </a:pPr>
            <a:r>
              <a:rPr lang="vi-VN" altLang="en-US" sz="1100" dirty="0">
                <a:latin typeface="Cambria" panose="02040503050406030204" pitchFamily="18" charset="0"/>
                <a:cs typeface="Arial" panose="020B0604020202020204" pitchFamily="34" charset="0"/>
              </a:rPr>
              <a:t>Phương pháp “lấy học viên làm trọng tâm” coi trọng vai trò của học viên. Nội dung của chương trình đào tạo sẽ phải xuất phát từ chính nhu cầ</a:t>
            </a:r>
            <a:r>
              <a:rPr lang="en-US" altLang="en-US" sz="1100" dirty="0">
                <a:latin typeface="Cambria" panose="02040503050406030204" pitchFamily="18" charset="0"/>
                <a:cs typeface="Arial" panose="020B0604020202020204" pitchFamily="34" charset="0"/>
              </a:rPr>
              <a:t>u</a:t>
            </a:r>
            <a:r>
              <a:rPr lang="vi-VN" altLang="en-US" sz="1100" dirty="0">
                <a:latin typeface="Cambria" panose="02040503050406030204" pitchFamily="18" charset="0"/>
                <a:cs typeface="Arial" panose="020B0604020202020204" pitchFamily="34" charset="0"/>
              </a:rPr>
              <a:t> học của học viên, như học để làm được việc hoặc học để giải quyết những vấn đề trong công việc. Phương pháp đào tạo được điều chỉnh cho phù hợp với sở thích học của học viên để đảm bảo học viên tiếp thu nội dung một cách tốt nhất. Đối với phương pháp này, giảng viên đóng vai trò là người dẫn dắt và hỗ trợ cho quá trình học của học viên. </a:t>
            </a:r>
          </a:p>
          <a:p>
            <a:pPr eaLnBrk="1" hangingPunct="1">
              <a:tabLst>
                <a:tab pos="0" algn="l"/>
              </a:tabLst>
            </a:pPr>
            <a:endParaRPr lang="en-US" altLang="en-US"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294747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F6A5F2CB-F96F-42F7-B18C-1CDB2F6E6A44}" type="slidenum">
              <a:rPr lang="en-US" smtClean="0">
                <a:latin typeface="Cambria" panose="02040503050406030204" pitchFamily="18" charset="0"/>
                <a:ea typeface="Cambria" panose="02040503050406030204" pitchFamily="18" charset="0"/>
              </a:rPr>
              <a:pPr/>
              <a:t>8</a:t>
            </a:fld>
            <a:endParaRPr lang="en-US" dirty="0">
              <a:latin typeface="Cambria" panose="02040503050406030204" pitchFamily="18" charset="0"/>
              <a:ea typeface="Cambria" panose="02040503050406030204" pitchFamily="18" charset="0"/>
            </a:endParaRPr>
          </a:p>
        </p:txBody>
      </p:sp>
      <p:sp>
        <p:nvSpPr>
          <p:cNvPr id="64515" name="Rectangle 2"/>
          <p:cNvSpPr>
            <a:spLocks noGrp="1" noRot="1" noChangeAspect="1" noChangeArrowheads="1" noTextEdit="1"/>
          </p:cNvSpPr>
          <p:nvPr>
            <p:ph type="sldImg"/>
          </p:nvPr>
        </p:nvSpPr>
        <p:spPr>
          <a:xfrm>
            <a:off x="909638" y="744538"/>
            <a:ext cx="4940300" cy="2779712"/>
          </a:xfrm>
          <a:ln/>
        </p:spPr>
      </p:sp>
      <p:sp>
        <p:nvSpPr>
          <p:cNvPr id="64516" name="Rectangle 3"/>
          <p:cNvSpPr>
            <a:spLocks noGrp="1" noChangeArrowheads="1"/>
          </p:cNvSpPr>
          <p:nvPr>
            <p:ph type="body" idx="1"/>
          </p:nvPr>
        </p:nvSpPr>
        <p:spPr>
          <a:noFill/>
          <a:ln/>
        </p:spPr>
        <p:txBody>
          <a:bodyPr/>
          <a:lstStyle/>
          <a:p>
            <a:pPr eaLnBrk="1" hangingPunct="1">
              <a:lnSpc>
                <a:spcPct val="80000"/>
              </a:lnSpc>
            </a:pPr>
            <a:endParaRPr lang="vi-VN"/>
          </a:p>
        </p:txBody>
      </p:sp>
    </p:spTree>
    <p:extLst>
      <p:ext uri="{BB962C8B-B14F-4D97-AF65-F5344CB8AC3E}">
        <p14:creationId xmlns:p14="http://schemas.microsoft.com/office/powerpoint/2010/main" val="2201157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EA72126-5A7A-4520-8C89-A4E708688F4A}" type="slidenum">
              <a:rPr lang="en-US" altLang="en-US">
                <a:latin typeface="Cambria" panose="02040503050406030204" pitchFamily="18" charset="0"/>
                <a:ea typeface="Cambria" panose="02040503050406030204" pitchFamily="18" charset="0"/>
              </a:rPr>
              <a:pPr/>
              <a:t>9</a:t>
            </a:fld>
            <a:endParaRPr lang="en-US" altLang="en-US" dirty="0">
              <a:latin typeface="Cambria" panose="02040503050406030204" pitchFamily="18" charset="0"/>
              <a:ea typeface="Cambria" panose="02040503050406030204" pitchFamily="18" charset="0"/>
            </a:endParaRPr>
          </a:p>
        </p:txBody>
      </p:sp>
      <p:sp>
        <p:nvSpPr>
          <p:cNvPr id="34819" name="Rectangle 2"/>
          <p:cNvSpPr>
            <a:spLocks noGrp="1" noRot="1" noChangeAspect="1" noChangeArrowheads="1" noTextEdit="1"/>
          </p:cNvSpPr>
          <p:nvPr>
            <p:ph type="sldImg"/>
          </p:nvPr>
        </p:nvSpPr>
        <p:spPr>
          <a:xfrm>
            <a:off x="909638" y="744538"/>
            <a:ext cx="4940300" cy="2779712"/>
          </a:xfrm>
          <a:ln/>
        </p:spPr>
      </p:sp>
      <p:sp>
        <p:nvSpPr>
          <p:cNvPr id="34820" name="Rectangle 3"/>
          <p:cNvSpPr>
            <a:spLocks noGrp="1" noChangeArrowheads="1"/>
          </p:cNvSpPr>
          <p:nvPr>
            <p:ph type="body" idx="1"/>
          </p:nvPr>
        </p:nvSpPr>
        <p:spPr>
          <a:xfrm>
            <a:off x="1104900" y="4460875"/>
            <a:ext cx="4972050"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vi-VN" altLang="en-US" sz="1100" dirty="0">
                <a:latin typeface="Cambria" panose="02040503050406030204" pitchFamily="18" charset="0"/>
                <a:cs typeface="Arial" panose="020B0604020202020204" pitchFamily="34" charset="0"/>
              </a:rPr>
              <a:t>Học trải nghiệm: phương pháp này dựa trên nguyên tắc “tôi sẽ nhớ khi tôi làm”. Học viên sẽ tâm đắc và ghi nhớ nội dung khi chính bản thân khám phá nội dung hơn là khi được dạy bảo từ giảng viên. Theo phương pháp học trải nghiệm, trước hết học viên trải qua thực tế hoặc qua một họat động trên lớp, chia sẻ những cảm nghĩ của học về trải nghiệm này, đúc rút ra những điều cần học hoặc cần hòan thiện, ghi nhớ và định hướng áp dụng trong tương lai </a:t>
            </a:r>
          </a:p>
          <a:p>
            <a:pPr eaLnBrk="1" hangingPunct="1"/>
            <a:r>
              <a:rPr lang="en-US" altLang="en-US" sz="1100" dirty="0" err="1">
                <a:latin typeface="Cambria" panose="02040503050406030204" pitchFamily="18" charset="0"/>
                <a:cs typeface="Arial" panose="020B0604020202020204" pitchFamily="34" charset="0"/>
              </a:rPr>
              <a:t>V</a:t>
            </a:r>
            <a:r>
              <a:rPr lang="en-US" altLang="ja-JP" sz="1100" dirty="0" err="1">
                <a:latin typeface="Cambria" panose="02040503050406030204" pitchFamily="18" charset="0"/>
                <a:cs typeface="Arial" panose="020B0604020202020204" pitchFamily="34" charset="0"/>
              </a:rPr>
              <a:t>í</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dụ</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minh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phương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pháp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trải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nghiệm</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của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một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nội</a:t>
            </a:r>
            <a:r>
              <a:rPr lang="en-US" altLang="ja-JP" sz="1100" dirty="0">
                <a:latin typeface="Cambria" panose="02040503050406030204" pitchFamily="18" charset="0"/>
                <a:cs typeface="Arial" panose="020B0604020202020204" pitchFamily="34" charset="0"/>
              </a:rPr>
              <a:t> dung </a:t>
            </a:r>
            <a:r>
              <a:rPr lang="en-US" altLang="ja-JP" sz="1100" dirty="0" err="1">
                <a:latin typeface="Cambria" panose="02040503050406030204" pitchFamily="18" charset="0"/>
                <a:cs typeface="Arial" panose="020B0604020202020204" pitchFamily="34" charset="0"/>
              </a:rPr>
              <a:t>trong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sách</a:t>
            </a:r>
            <a:r>
              <a:rPr lang="en-US" altLang="ja-JP" sz="1100" dirty="0">
                <a:latin typeface="Cambria" panose="02040503050406030204" pitchFamily="18" charset="0"/>
                <a:cs typeface="Arial" panose="020B0604020202020204" pitchFamily="34" charset="0"/>
              </a:rPr>
              <a:t> HDPP </a:t>
            </a:r>
            <a:r>
              <a:rPr lang="en-US" altLang="ja-JP" sz="1100" dirty="0" err="1">
                <a:latin typeface="Cambria" panose="02040503050406030204" pitchFamily="18" charset="0"/>
                <a:cs typeface="Arial" panose="020B0604020202020204" pitchFamily="34" charset="0"/>
              </a:rPr>
              <a:t>Ký</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năng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Giám</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sát</a:t>
            </a:r>
            <a:r>
              <a:rPr lang="en-US" altLang="ja-JP" sz="1100" dirty="0">
                <a:latin typeface="Cambria" panose="02040503050406030204" pitchFamily="18" charset="0"/>
                <a:cs typeface="Arial" panose="020B0604020202020204" pitchFamily="34" charset="0"/>
              </a:rPr>
              <a:t>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943254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B1D7E9DF-9FDF-412A-AEB0-9F8989EC16F2}"/>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FBDB5C15-47C8-21FC-2409-6A7412561CEA}"/>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2F88772A-C33D-5CD5-D460-C3FEDCE3E56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9268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62801BD-9F19-4AF8-9B77-CE0DBDB74BEC}" type="slidenum">
              <a:rPr lang="en-US" altLang="en-US">
                <a:latin typeface="Cambria" panose="02040503050406030204" pitchFamily="18" charset="0"/>
                <a:ea typeface="Cambria" panose="02040503050406030204" pitchFamily="18" charset="0"/>
              </a:rPr>
              <a:pPr/>
              <a:t>11</a:t>
            </a:fld>
            <a:endParaRPr lang="en-US" altLang="en-US" dirty="0">
              <a:latin typeface="Cambria" panose="02040503050406030204" pitchFamily="18" charset="0"/>
              <a:ea typeface="Cambria" panose="02040503050406030204" pitchFamily="18" charset="0"/>
            </a:endParaRPr>
          </a:p>
        </p:txBody>
      </p:sp>
      <p:sp>
        <p:nvSpPr>
          <p:cNvPr id="104451" name="Rectangle 2"/>
          <p:cNvSpPr>
            <a:spLocks noGrp="1" noRot="1" noChangeAspect="1" noChangeArrowheads="1" noTextEdit="1"/>
          </p:cNvSpPr>
          <p:nvPr>
            <p:ph type="sldImg"/>
          </p:nvPr>
        </p:nvSpPr>
        <p:spPr>
          <a:xfrm>
            <a:off x="434975" y="711200"/>
            <a:ext cx="6232525" cy="3506788"/>
          </a:xfrm>
          <a:ln/>
        </p:spPr>
      </p:sp>
      <p:sp>
        <p:nvSpPr>
          <p:cNvPr id="104452" name="Rectangle 3"/>
          <p:cNvSpPr>
            <a:spLocks noGrp="1" noChangeArrowheads="1"/>
          </p:cNvSpPr>
          <p:nvPr>
            <p:ph type="body" idx="1"/>
          </p:nvPr>
        </p:nvSpPr>
        <p:spPr>
          <a:xfrm>
            <a:off x="1025525" y="4433888"/>
            <a:ext cx="5132388"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en-US" altLang="en-US" sz="1100" dirty="0">
                <a:latin typeface="Cambria" panose="02040503050406030204" pitchFamily="18" charset="0"/>
                <a:cs typeface="Arial" panose="020B0604020202020204" pitchFamily="34" charset="0"/>
              </a:rPr>
              <a:t>S</a:t>
            </a:r>
            <a:r>
              <a:rPr lang="vi-VN" altLang="en-US" sz="1100" dirty="0">
                <a:latin typeface="Cambria" panose="02040503050406030204" pitchFamily="18" charset="0"/>
                <a:cs typeface="Arial" panose="020B0604020202020204" pitchFamily="34" charset="0"/>
              </a:rPr>
              <a:t>ử dụng thành thạo trang thiết bị trợ giảng (máy chiếu LCD và Flipchart) là yêu cầu cơ bản đối với giảng viên. Nếu giảng viên túng túng khi sử dụng và bối rối khi xử lý các vấn đề kỹ thuật, học viên sẽ nhìn nhận giảng viên chuẩn bị chu đáo cho buổi giảng và thiếu chuyên nghiệp trong phương pháp.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Mục đích chính của việc sử dụng các trang thiết bị trợ giảng không phải là để giúp giảng viên ghi nhớ nội dung mà là để giúp học viên ghi nhớ nội dung tốt hơn (hãy nhớ lại sở thích học của học viên là họ dễ tiếp thu nội dung qua phương pháp nhìn hơn là nghe).</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41408133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xfrm>
            <a:off x="909638" y="744538"/>
            <a:ext cx="4940300" cy="2779712"/>
          </a:xfrm>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dirty="0">
              <a:latin typeface="Cambria" panose="02040503050406030204" pitchFamily="18" charset="0"/>
              <a:cs typeface="Arial" panose="020B0604020202020204" pitchFamily="34" charset="0"/>
            </a:endParaRPr>
          </a:p>
        </p:txBody>
      </p:sp>
      <p:sp>
        <p:nvSpPr>
          <p:cNvPr id="106500" name="Slide Number Placeholder 3"/>
          <p:cNvSpPr txBox="1">
            <a:spLocks noGrp="1"/>
          </p:cNvSpPr>
          <p:nvPr/>
        </p:nvSpPr>
        <p:spPr bwMode="auto">
          <a:xfrm>
            <a:off x="4025900" y="8772525"/>
            <a:ext cx="2446338"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89" tIns="47845" rIns="95689" bIns="47845"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B91494E8-DD17-470C-B8C7-B0F7A6D33418}" type="slidenum">
              <a:rPr lang="en-US" altLang="en-US" sz="1000">
                <a:latin typeface="Cambria" panose="02040503050406030204" pitchFamily="18" charset="0"/>
                <a:ea typeface="Cambria" panose="02040503050406030204" pitchFamily="18" charset="0"/>
              </a:rPr>
              <a:pPr algn="r" eaLnBrk="1" hangingPunct="1"/>
              <a:t>12</a:t>
            </a:fld>
            <a:endParaRPr lang="en-US" altLang="en-US" sz="1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362918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Intro">
  <p:cSld name="Intro">
    <p:spTree>
      <p:nvGrpSpPr>
        <p:cNvPr id="1" name="Shape 32"/>
        <p:cNvGrpSpPr/>
        <p:nvPr/>
      </p:nvGrpSpPr>
      <p:grpSpPr>
        <a:xfrm>
          <a:off x="0" y="0"/>
          <a:ext cx="0" cy="0"/>
          <a:chOff x="0" y="0"/>
          <a:chExt cx="0" cy="0"/>
        </a:xfrm>
      </p:grpSpPr>
      <p:sp>
        <p:nvSpPr>
          <p:cNvPr id="33" name="Google Shape;33;p5"/>
          <p:cNvSpPr>
            <a:spLocks noGrp="1"/>
          </p:cNvSpPr>
          <p:nvPr>
            <p:ph type="pic" idx="2"/>
          </p:nvPr>
        </p:nvSpPr>
        <p:spPr>
          <a:xfrm>
            <a:off x="3507581" y="614363"/>
            <a:ext cx="12192000" cy="6858000"/>
          </a:xfrm>
          <a:prstGeom prst="rect">
            <a:avLst/>
          </a:prstGeom>
          <a:solidFill>
            <a:schemeClr val="lt2">
              <a:alpha val="32941"/>
            </a:schemeClr>
          </a:solidFill>
          <a:ln>
            <a:noFill/>
          </a:ln>
        </p:spPr>
      </p:sp>
      <p:sp>
        <p:nvSpPr>
          <p:cNvPr id="34" name="Google Shape;34;p5"/>
          <p:cNvSpPr txBox="1">
            <a:spLocks noGrp="1"/>
          </p:cNvSpPr>
          <p:nvPr>
            <p:ph type="ctrTitle" hasCustomPrompt="1"/>
          </p:nvPr>
        </p:nvSpPr>
        <p:spPr>
          <a:xfrm>
            <a:off x="539929" y="2130458"/>
            <a:ext cx="5399297" cy="3088304"/>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6000"/>
              <a:buFont typeface="Arial"/>
              <a:buNone/>
              <a:defRPr sz="6000">
                <a:solidFill>
                  <a:schemeClr val="lt1"/>
                </a:solidFill>
                <a:latin typeface="Cambria" panose="02040503050406030204" pitchFamily="18" charset="0"/>
                <a:ea typeface="Cambria" panose="02040503050406030204" pitchFamily="18"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dirty="0"/>
              <a:t>Title</a:t>
            </a:r>
            <a:endParaRPr dirty="0"/>
          </a:p>
        </p:txBody>
      </p:sp>
      <p:sp>
        <p:nvSpPr>
          <p:cNvPr id="35" name="Google Shape;35;p5"/>
          <p:cNvSpPr txBox="1">
            <a:spLocks noGrp="1"/>
          </p:cNvSpPr>
          <p:nvPr>
            <p:ph type="subTitle" idx="1" hasCustomPrompt="1"/>
          </p:nvPr>
        </p:nvSpPr>
        <p:spPr>
          <a:xfrm>
            <a:off x="539930" y="5472739"/>
            <a:ext cx="5399297" cy="1006144"/>
          </a:xfrm>
          <a:prstGeom prst="rect">
            <a:avLst/>
          </a:prstGeom>
          <a:noFill/>
          <a:ln>
            <a:noFill/>
          </a:ln>
        </p:spPr>
        <p:txBody>
          <a:bodyPr spcFirstLastPara="1" wrap="square" lIns="91425" tIns="45700" rIns="91425" bIns="45700" anchor="t" anchorCtr="0">
            <a:noAutofit/>
          </a:bodyPr>
          <a:lstStyle>
            <a:lvl1pPr lvl="0" algn="l">
              <a:lnSpc>
                <a:spcPct val="90000"/>
              </a:lnSpc>
              <a:spcBef>
                <a:spcPts val="1000"/>
              </a:spcBef>
              <a:spcAft>
                <a:spcPts val="0"/>
              </a:spcAft>
              <a:buClr>
                <a:srgbClr val="BFBFBF"/>
              </a:buClr>
              <a:buSzPts val="3200"/>
              <a:buNone/>
              <a:defRPr sz="3200" b="1">
                <a:solidFill>
                  <a:srgbClr val="BFBFBF"/>
                </a:solidFill>
                <a:latin typeface="Cambria" panose="02040503050406030204" pitchFamily="18" charset="0"/>
                <a:ea typeface="Cambria" panose="02040503050406030204" pitchFamily="18" charset="0"/>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Subtitle</a:t>
            </a:r>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863291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and Content" userDrawn="1">
  <p:cSld name="Title and Content">
    <p:spTree>
      <p:nvGrpSpPr>
        <p:cNvPr id="1" name="Shape 67"/>
        <p:cNvGrpSpPr/>
        <p:nvPr/>
      </p:nvGrpSpPr>
      <p:grpSpPr>
        <a:xfrm>
          <a:off x="0" y="0"/>
          <a:ext cx="0" cy="0"/>
          <a:chOff x="0" y="0"/>
          <a:chExt cx="0" cy="0"/>
        </a:xfrm>
      </p:grpSpPr>
      <p:sp>
        <p:nvSpPr>
          <p:cNvPr id="68" name="Google Shape;68;p8"/>
          <p:cNvSpPr txBox="1">
            <a:spLocks noGrp="1"/>
          </p:cNvSpPr>
          <p:nvPr>
            <p:ph type="body" idx="1" hasCustomPrompt="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381000" algn="l">
              <a:lnSpc>
                <a:spcPct val="90000"/>
              </a:lnSpc>
              <a:spcBef>
                <a:spcPts val="500"/>
              </a:spcBef>
              <a:spcAft>
                <a:spcPts val="0"/>
              </a:spcAft>
              <a:buClr>
                <a:schemeClr val="dk1"/>
              </a:buClr>
              <a:buSzPts val="2400"/>
              <a:buFont typeface="Noto Sans Symbols"/>
              <a:buChar char="▪"/>
              <a:defRPr/>
            </a:lvl2pPr>
            <a:lvl3pPr marL="1371600" lvl="2" indent="-228600" algn="l">
              <a:lnSpc>
                <a:spcPct val="90000"/>
              </a:lnSpc>
              <a:spcBef>
                <a:spcPts val="500"/>
              </a:spcBef>
              <a:spcAft>
                <a:spcPts val="0"/>
              </a:spcAft>
              <a:buClr>
                <a:schemeClr val="dk1"/>
              </a:buClr>
              <a:buSzPts val="1800"/>
              <a:buNone/>
              <a:defRPr/>
            </a:lvl3pPr>
            <a:lvl4pPr marL="1828800" lvl="3" indent="-342900" algn="l">
              <a:lnSpc>
                <a:spcPct val="90000"/>
              </a:lnSpc>
              <a:spcBef>
                <a:spcPts val="500"/>
              </a:spcBef>
              <a:spcAft>
                <a:spcPts val="0"/>
              </a:spcAft>
              <a:buClr>
                <a:schemeClr val="dk1"/>
              </a:buClr>
              <a:buSzPts val="1800"/>
              <a:buFont typeface="Arial"/>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US" dirty="0"/>
              <a:t>First level</a:t>
            </a:r>
          </a:p>
        </p:txBody>
      </p:sp>
      <p:sp>
        <p:nvSpPr>
          <p:cNvPr id="2" name="Title 1">
            <a:extLst>
              <a:ext uri="{FF2B5EF4-FFF2-40B4-BE49-F238E27FC236}">
                <a16:creationId xmlns:a16="http://schemas.microsoft.com/office/drawing/2014/main" id="{2489DC33-DBF8-31EB-9B44-822E88075537}"/>
              </a:ext>
            </a:extLst>
          </p:cNvPr>
          <p:cNvSpPr>
            <a:spLocks noGrp="1"/>
          </p:cNvSpPr>
          <p:nvPr>
            <p:ph type="title" hasCustomPrompt="1"/>
          </p:nvPr>
        </p:nvSpPr>
        <p:spPr>
          <a:xfrm>
            <a:off x="838200" y="901470"/>
            <a:ext cx="10515599" cy="506152"/>
          </a:xfrm>
          <a:solidFill>
            <a:srgbClr val="004AAD"/>
          </a:solidFill>
        </p:spPr>
        <p:txBody>
          <a:bodyPr/>
          <a:lstStyle>
            <a:lvl1pPr>
              <a:defRPr lang="en-US" sz="3600" b="1" i="0" u="none" strike="noStrike" cap="none" dirty="0">
                <a:solidFill>
                  <a:schemeClr val="bg1"/>
                </a:solidFill>
                <a:latin typeface="Cambria" panose="02040503050406030204" pitchFamily="18" charset="0"/>
                <a:ea typeface="Cambria" panose="02040503050406030204" pitchFamily="18" charset="0"/>
                <a:cs typeface="Arial"/>
                <a:sym typeface="Arial"/>
              </a:defRPr>
            </a:lvl1pPr>
          </a:lstStyle>
          <a:p>
            <a:r>
              <a:rPr lang="en-US" dirty="0"/>
              <a:t>Title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9" name="AutoShape 2">
            <a:extLst>
              <a:ext uri="{FF2B5EF4-FFF2-40B4-BE49-F238E27FC236}">
                <a16:creationId xmlns:a16="http://schemas.microsoft.com/office/drawing/2014/main" id="{7C0E08AC-699B-F979-D0B9-53B0124E3DB3}"/>
              </a:ext>
            </a:extLst>
          </p:cNvPr>
          <p:cNvSpPr/>
          <p:nvPr userDrawn="1"/>
        </p:nvSpPr>
        <p:spPr>
          <a:xfrm>
            <a:off x="0" y="1407622"/>
            <a:ext cx="12192000" cy="4881787"/>
          </a:xfrm>
          <a:prstGeom prst="rect">
            <a:avLst/>
          </a:prstGeom>
          <a:solidFill>
            <a:srgbClr val="1836B2"/>
          </a:solidFill>
        </p:spPr>
        <p:txBody>
          <a:bodyPr/>
          <a:lstStyle/>
          <a:p>
            <a:endParaRPr lang="en-US" dirty="0">
              <a:latin typeface="Cambria" panose="02040503050406030204" pitchFamily="18" charset="0"/>
              <a:ea typeface="Cambria" panose="02040503050406030204" pitchFamily="18" charset="0"/>
            </a:endParaRPr>
          </a:p>
        </p:txBody>
      </p:sp>
      <p:sp>
        <p:nvSpPr>
          <p:cNvPr id="12" name="Google Shape;34;p5">
            <a:extLst>
              <a:ext uri="{FF2B5EF4-FFF2-40B4-BE49-F238E27FC236}">
                <a16:creationId xmlns:a16="http://schemas.microsoft.com/office/drawing/2014/main" id="{99EB47D0-26A9-9747-3B30-2B3E8E2E70E0}"/>
              </a:ext>
            </a:extLst>
          </p:cNvPr>
          <p:cNvSpPr txBox="1">
            <a:spLocks noGrp="1"/>
          </p:cNvSpPr>
          <p:nvPr>
            <p:ph type="ctrTitle" hasCustomPrompt="1"/>
          </p:nvPr>
        </p:nvSpPr>
        <p:spPr>
          <a:xfrm>
            <a:off x="145049" y="3681452"/>
            <a:ext cx="6635643" cy="2508356"/>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6000"/>
              <a:buFont typeface="Arial"/>
              <a:buNone/>
              <a:defRPr sz="4400">
                <a:solidFill>
                  <a:schemeClr val="lt1"/>
                </a:solidFill>
                <a:latin typeface="Cambria" panose="02040503050406030204" pitchFamily="18" charset="0"/>
                <a:ea typeface="Cambria" panose="02040503050406030204" pitchFamily="18"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dirty="0"/>
              <a:t>Đào </a:t>
            </a:r>
            <a:r>
              <a:rPr lang="en-US" dirty="0" err="1"/>
              <a:t>tạo</a:t>
            </a:r>
            <a:r>
              <a:rPr lang="en-US" dirty="0"/>
              <a:t> </a:t>
            </a:r>
            <a:r>
              <a:rPr lang="en-US" dirty="0" err="1"/>
              <a:t>nâng</a:t>
            </a:r>
            <a:r>
              <a:rPr lang="en-US" dirty="0"/>
              <a:t> </a:t>
            </a:r>
            <a:r>
              <a:rPr lang="en-US" dirty="0" err="1"/>
              <a:t>cao</a:t>
            </a:r>
            <a:r>
              <a:rPr lang="en-US" dirty="0"/>
              <a:t> </a:t>
            </a:r>
            <a:r>
              <a:rPr lang="vi-VN" dirty="0"/>
              <a:t>năng lực cho các Tổ chức Tài chính Tham gia (PFIs) và Đơn vị Thực hiện </a:t>
            </a:r>
            <a:r>
              <a:rPr lang="en-US" dirty="0" err="1"/>
              <a:t>Chương</a:t>
            </a:r>
            <a:r>
              <a:rPr lang="en-US" dirty="0"/>
              <a:t> </a:t>
            </a:r>
            <a:r>
              <a:rPr lang="en-US" dirty="0" err="1"/>
              <a:t>trình</a:t>
            </a:r>
            <a:r>
              <a:rPr lang="en-US" dirty="0"/>
              <a:t> </a:t>
            </a:r>
            <a:r>
              <a:rPr lang="vi-VN" dirty="0"/>
              <a:t>(PIE)</a:t>
            </a:r>
            <a:endParaRPr dirty="0"/>
          </a:p>
        </p:txBody>
      </p:sp>
    </p:spTree>
    <p:extLst>
      <p:ext uri="{BB962C8B-B14F-4D97-AF65-F5344CB8AC3E}">
        <p14:creationId xmlns:p14="http://schemas.microsoft.com/office/powerpoint/2010/main" val="1110621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078B8-D80F-2B25-700D-C1D192EBA024}"/>
              </a:ext>
            </a:extLst>
          </p:cNvPr>
          <p:cNvSpPr>
            <a:spLocks noGrp="1"/>
          </p:cNvSpPr>
          <p:nvPr>
            <p:ph type="title"/>
          </p:nvPr>
        </p:nvSpPr>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Date Placeholder 2">
            <a:extLst>
              <a:ext uri="{FF2B5EF4-FFF2-40B4-BE49-F238E27FC236}">
                <a16:creationId xmlns:a16="http://schemas.microsoft.com/office/drawing/2014/main" id="{C958B90C-4D9E-2EEC-FDE9-3B94357CA074}"/>
              </a:ext>
            </a:extLst>
          </p:cNvPr>
          <p:cNvSpPr>
            <a:spLocks noGrp="1"/>
          </p:cNvSpPr>
          <p:nvPr>
            <p:ph type="dt" idx="10"/>
          </p:nvPr>
        </p:nvSpPr>
        <p:spPr/>
        <p:txBody>
          <a:bodyPr/>
          <a:lstStyle/>
          <a:p>
            <a:endParaRPr lang="en-US"/>
          </a:p>
        </p:txBody>
      </p:sp>
      <p:sp>
        <p:nvSpPr>
          <p:cNvPr id="4" name="Footer Placeholder 3">
            <a:extLst>
              <a:ext uri="{FF2B5EF4-FFF2-40B4-BE49-F238E27FC236}">
                <a16:creationId xmlns:a16="http://schemas.microsoft.com/office/drawing/2014/main" id="{BBFE29C5-8EEE-8AE3-CCD4-108DF299AA00}"/>
              </a:ext>
            </a:extLst>
          </p:cNvPr>
          <p:cNvSpPr>
            <a:spLocks noGrp="1"/>
          </p:cNvSpPr>
          <p:nvPr>
            <p:ph type="ftr" idx="11"/>
          </p:nvPr>
        </p:nvSpPr>
        <p:spPr/>
        <p:txBody>
          <a:bodyPr/>
          <a:lstStyle/>
          <a:p>
            <a:endParaRPr lang="en-US"/>
          </a:p>
        </p:txBody>
      </p:sp>
      <p:sp>
        <p:nvSpPr>
          <p:cNvPr id="5" name="Slide Number Placeholder 4">
            <a:extLst>
              <a:ext uri="{FF2B5EF4-FFF2-40B4-BE49-F238E27FC236}">
                <a16:creationId xmlns:a16="http://schemas.microsoft.com/office/drawing/2014/main" id="{249D7353-3662-1902-E07E-06BACE91B0D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38524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54B5A-DC26-4CE1-813C-248B6F24F773}"/>
              </a:ext>
            </a:extLst>
          </p:cNvPr>
          <p:cNvSpPr>
            <a:spLocks noGrp="1"/>
          </p:cNvSpPr>
          <p:nvPr>
            <p:ph type="title"/>
          </p:nvPr>
        </p:nvSpPr>
        <p:spPr/>
        <p:txBody>
          <a:bodyPr/>
          <a:lstStyle>
            <a:lvl1pPr>
              <a:defRPr sz="3200" b="1">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46C3DBE8-7FB8-4E35-9CD6-1658C5F20A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E16C76-AF3E-4F6A-A3AB-D2255F8C9322}"/>
              </a:ext>
            </a:extLst>
          </p:cNvPr>
          <p:cNvSpPr>
            <a:spLocks noGrp="1"/>
          </p:cNvSpPr>
          <p:nvPr>
            <p:ph type="dt" sz="half" idx="10"/>
          </p:nvPr>
        </p:nvSpPr>
        <p:spPr/>
        <p:txBody>
          <a:bodyPr/>
          <a:lstStyle/>
          <a:p>
            <a:fld id="{12C4ED83-F625-4D1E-B59D-9770746A1C93}" type="datetime1">
              <a:rPr lang="en-GB" smtClean="0"/>
              <a:t>26/12/2025</a:t>
            </a:fld>
            <a:endParaRPr lang="en-US"/>
          </a:p>
        </p:txBody>
      </p:sp>
      <p:sp>
        <p:nvSpPr>
          <p:cNvPr id="5" name="Footer Placeholder 4">
            <a:extLst>
              <a:ext uri="{FF2B5EF4-FFF2-40B4-BE49-F238E27FC236}">
                <a16:creationId xmlns:a16="http://schemas.microsoft.com/office/drawing/2014/main" id="{F24AE61F-E4A9-43F7-BE0F-76890F7F5E39}"/>
              </a:ext>
            </a:extLst>
          </p:cNvPr>
          <p:cNvSpPr>
            <a:spLocks noGrp="1"/>
          </p:cNvSpPr>
          <p:nvPr>
            <p:ph type="ftr" sz="quarter" idx="11"/>
          </p:nvPr>
        </p:nvSpPr>
        <p:spPr/>
        <p:txBody>
          <a:bodyPr/>
          <a:lstStyle/>
          <a:p>
            <a:r>
              <a:rPr lang="en-US"/>
              <a:t>Copyright © 2018 BSI. All rights reserved</a:t>
            </a:r>
          </a:p>
        </p:txBody>
      </p:sp>
      <p:sp>
        <p:nvSpPr>
          <p:cNvPr id="6" name="Slide Number Placeholder 5">
            <a:extLst>
              <a:ext uri="{FF2B5EF4-FFF2-40B4-BE49-F238E27FC236}">
                <a16:creationId xmlns:a16="http://schemas.microsoft.com/office/drawing/2014/main" id="{56BB2FF5-11C9-49A9-B288-CB2F5A36E038}"/>
              </a:ext>
            </a:extLst>
          </p:cNvPr>
          <p:cNvSpPr>
            <a:spLocks noGrp="1"/>
          </p:cNvSpPr>
          <p:nvPr>
            <p:ph type="sldNum" sz="quarter" idx="12"/>
          </p:nvPr>
        </p:nvSpPr>
        <p:spPr/>
        <p:txBody>
          <a:bodyPr/>
          <a:lstStyle/>
          <a:p>
            <a:fld id="{6D07AD9F-1140-4187-BCEC-78B603BE83D6}" type="slidenum">
              <a:rPr lang="en-US" smtClean="0"/>
              <a:t>‹#›</a:t>
            </a:fld>
            <a:endParaRPr lang="en-US"/>
          </a:p>
        </p:txBody>
      </p:sp>
    </p:spTree>
    <p:extLst>
      <p:ext uri="{BB962C8B-B14F-4D97-AF65-F5344CB8AC3E}">
        <p14:creationId xmlns:p14="http://schemas.microsoft.com/office/powerpoint/2010/main" val="1761158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538171" y="457200"/>
            <a:ext cx="10364568" cy="1143000"/>
          </a:xfrm>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Content Placeholder 2"/>
          <p:cNvSpPr>
            <a:spLocks noGrp="1"/>
          </p:cNvSpPr>
          <p:nvPr>
            <p:ph sz="half" idx="1"/>
          </p:nvPr>
        </p:nvSpPr>
        <p:spPr>
          <a:xfrm>
            <a:off x="914694" y="1981200"/>
            <a:ext cx="5087493"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89817" y="1981200"/>
            <a:ext cx="5087492"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1"/>
          <p:cNvSpPr>
            <a:spLocks noGrp="1" noChangeArrowheads="1"/>
          </p:cNvSpPr>
          <p:nvPr>
            <p:ph type="dt" sz="half" idx="10"/>
          </p:nvPr>
        </p:nvSpPr>
        <p:spPr>
          <a:xfrm>
            <a:off x="838200" y="6356352"/>
            <a:ext cx="2743200" cy="365125"/>
          </a:xfrm>
          <a:prstGeom prst="rect">
            <a:avLst/>
          </a:prstGeom>
          <a:ln/>
        </p:spPr>
        <p:txBody>
          <a:bodyPr/>
          <a:lstStyle>
            <a:lvl1pPr>
              <a:defRPr/>
            </a:lvl1pPr>
          </a:lstStyle>
          <a:p>
            <a:pPr>
              <a:defRPr/>
            </a:pPr>
            <a:fld id="{A4CB71CB-697E-4B9F-8E2E-FC5F8B81CC79}" type="datetime1">
              <a:rPr lang="en-GB" smtClean="0"/>
              <a:t>26/12/2025</a:t>
            </a:fld>
            <a:endParaRPr lang="en-US"/>
          </a:p>
        </p:txBody>
      </p:sp>
      <p:sp>
        <p:nvSpPr>
          <p:cNvPr id="6" name="Rectangle 22"/>
          <p:cNvSpPr>
            <a:spLocks noGrp="1" noChangeArrowheads="1"/>
          </p:cNvSpPr>
          <p:nvPr>
            <p:ph type="ftr" sz="quarter" idx="11"/>
          </p:nvPr>
        </p:nvSpPr>
        <p:spPr>
          <a:ln/>
        </p:spPr>
        <p:txBody>
          <a:bodyPr/>
          <a:lstStyle>
            <a:lvl1pPr>
              <a:defRPr/>
            </a:lvl1pPr>
          </a:lstStyle>
          <a:p>
            <a:pPr>
              <a:defRPr/>
            </a:pPr>
            <a:r>
              <a:rPr lang="en-US"/>
              <a:t>Copyright © 2018 BSI. All rights reserved</a:t>
            </a:r>
          </a:p>
        </p:txBody>
      </p:sp>
      <p:sp>
        <p:nvSpPr>
          <p:cNvPr id="7" name="Rectangle 23"/>
          <p:cNvSpPr>
            <a:spLocks noGrp="1" noChangeArrowheads="1"/>
          </p:cNvSpPr>
          <p:nvPr>
            <p:ph type="sldNum" sz="quarter" idx="12"/>
          </p:nvPr>
        </p:nvSpPr>
        <p:spPr>
          <a:xfrm>
            <a:off x="8738449" y="6248400"/>
            <a:ext cx="2538859" cy="457200"/>
          </a:xfrm>
          <a:prstGeom prst="rect">
            <a:avLst/>
          </a:prstGeom>
          <a:ln/>
        </p:spPr>
        <p:txBody>
          <a:bodyPr lIns="77943" tIns="38972" rIns="77943" bIns="38972"/>
          <a:lstStyle>
            <a:lvl1pPr>
              <a:defRPr/>
            </a:lvl1pPr>
          </a:lstStyle>
          <a:p>
            <a:pPr>
              <a:defRPr/>
            </a:pPr>
            <a:fld id="{FA88907D-EC09-44F2-90D2-6EC848AA96D8}" type="slidenum">
              <a:rPr lang="en-US"/>
              <a:pPr>
                <a:defRPr/>
              </a:pPr>
              <a:t>‹#›</a:t>
            </a:fld>
            <a:endParaRPr lang="en-US"/>
          </a:p>
        </p:txBody>
      </p:sp>
    </p:spTree>
    <p:extLst>
      <p:ext uri="{BB962C8B-B14F-4D97-AF65-F5344CB8AC3E}">
        <p14:creationId xmlns:p14="http://schemas.microsoft.com/office/powerpoint/2010/main" val="1082962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38171" y="457200"/>
            <a:ext cx="10364568" cy="1143000"/>
          </a:xfrm>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Text Placeholder 2"/>
          <p:cNvSpPr>
            <a:spLocks noGrp="1"/>
          </p:cNvSpPr>
          <p:nvPr>
            <p:ph type="body" sz="half" idx="1"/>
          </p:nvPr>
        </p:nvSpPr>
        <p:spPr>
          <a:xfrm>
            <a:off x="914694" y="1981200"/>
            <a:ext cx="5087493"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9817" y="1981200"/>
            <a:ext cx="5087492"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1"/>
          <p:cNvSpPr>
            <a:spLocks noGrp="1" noChangeArrowheads="1"/>
          </p:cNvSpPr>
          <p:nvPr>
            <p:ph type="dt" sz="half" idx="10"/>
          </p:nvPr>
        </p:nvSpPr>
        <p:spPr>
          <a:ln/>
        </p:spPr>
        <p:txBody>
          <a:bodyPr/>
          <a:lstStyle>
            <a:lvl1pPr>
              <a:defRPr/>
            </a:lvl1pPr>
          </a:lstStyle>
          <a:p>
            <a:pPr>
              <a:defRPr/>
            </a:pPr>
            <a:fld id="{9AEDD309-96E1-4E3F-A889-2F09030538FE}" type="datetime1">
              <a:rPr lang="en-GB" smtClean="0"/>
              <a:t>26/12/2025</a:t>
            </a:fld>
            <a:endParaRPr lang="en-US"/>
          </a:p>
        </p:txBody>
      </p:sp>
      <p:sp>
        <p:nvSpPr>
          <p:cNvPr id="6" name="Rectangle 22"/>
          <p:cNvSpPr>
            <a:spLocks noGrp="1" noChangeArrowheads="1"/>
          </p:cNvSpPr>
          <p:nvPr>
            <p:ph type="ftr" sz="quarter" idx="11"/>
          </p:nvPr>
        </p:nvSpPr>
        <p:spPr>
          <a:ln/>
        </p:spPr>
        <p:txBody>
          <a:bodyPr/>
          <a:lstStyle>
            <a:lvl1pPr>
              <a:defRPr/>
            </a:lvl1pPr>
          </a:lstStyle>
          <a:p>
            <a:pPr>
              <a:defRPr/>
            </a:pPr>
            <a:r>
              <a:rPr lang="en-US"/>
              <a:t>Copyright © 2018 BSI. All rights reserved</a:t>
            </a:r>
          </a:p>
        </p:txBody>
      </p:sp>
      <p:sp>
        <p:nvSpPr>
          <p:cNvPr id="7" name="Rectangle 23"/>
          <p:cNvSpPr>
            <a:spLocks noGrp="1" noChangeArrowheads="1"/>
          </p:cNvSpPr>
          <p:nvPr>
            <p:ph type="sldNum" sz="quarter" idx="12"/>
          </p:nvPr>
        </p:nvSpPr>
        <p:spPr>
          <a:xfrm>
            <a:off x="8738449" y="6248400"/>
            <a:ext cx="2538859" cy="457200"/>
          </a:xfrm>
          <a:prstGeom prst="rect">
            <a:avLst/>
          </a:prstGeom>
          <a:ln/>
        </p:spPr>
        <p:txBody>
          <a:bodyPr lIns="77943" tIns="38972" rIns="77943" bIns="38972"/>
          <a:lstStyle>
            <a:lvl1pPr>
              <a:defRPr/>
            </a:lvl1pPr>
          </a:lstStyle>
          <a:p>
            <a:pPr>
              <a:defRPr/>
            </a:pPr>
            <a:fld id="{A0E4645E-5DD1-4EF0-8E9B-3DD46371D5C6}" type="slidenum">
              <a:rPr lang="en-US"/>
              <a:pPr>
                <a:defRPr/>
              </a:pPr>
              <a:t>‹#›</a:t>
            </a:fld>
            <a:endParaRPr lang="en-US"/>
          </a:p>
        </p:txBody>
      </p:sp>
    </p:spTree>
    <p:extLst>
      <p:ext uri="{BB962C8B-B14F-4D97-AF65-F5344CB8AC3E}">
        <p14:creationId xmlns:p14="http://schemas.microsoft.com/office/powerpoint/2010/main" val="3264785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Title on the left">
    <p:spTree>
      <p:nvGrpSpPr>
        <p:cNvPr id="1" name=""/>
        <p:cNvGrpSpPr/>
        <p:nvPr/>
      </p:nvGrpSpPr>
      <p:grpSpPr>
        <a:xfrm>
          <a:off x="0" y="0"/>
          <a:ext cx="0" cy="0"/>
          <a:chOff x="0" y="0"/>
          <a:chExt cx="0" cy="0"/>
        </a:xfrm>
      </p:grpSpPr>
      <p:sp>
        <p:nvSpPr>
          <p:cNvPr id="8" name="Espace réservé du pied de page 7">
            <a:extLst>
              <a:ext uri="{FF2B5EF4-FFF2-40B4-BE49-F238E27FC236}">
                <a16:creationId xmlns:a16="http://schemas.microsoft.com/office/drawing/2014/main" id="{96112FCB-C59D-4EF8-A3F4-220DFAEE32CC}"/>
              </a:ext>
            </a:extLst>
          </p:cNvPr>
          <p:cNvSpPr>
            <a:spLocks noGrp="1"/>
          </p:cNvSpPr>
          <p:nvPr>
            <p:ph type="ftr" sz="quarter" idx="11"/>
          </p:nvPr>
        </p:nvSpPr>
        <p:spPr>
          <a:xfrm>
            <a:off x="876000" y="6436610"/>
            <a:ext cx="9583200" cy="365125"/>
          </a:xfrm>
        </p:spPr>
        <p:txBody>
          <a:bodyPr/>
          <a:lstStyle/>
          <a:p>
            <a:r>
              <a:rPr lang="en-US" dirty="0">
                <a:solidFill>
                  <a:srgbClr val="333333">
                    <a:tint val="75000"/>
                  </a:srgbClr>
                </a:solidFill>
              </a:rPr>
              <a:t>bureau </a:t>
            </a:r>
            <a:r>
              <a:rPr lang="en-US" dirty="0" err="1">
                <a:solidFill>
                  <a:srgbClr val="333333">
                    <a:tint val="75000"/>
                  </a:srgbClr>
                </a:solidFill>
              </a:rPr>
              <a:t>veritas</a:t>
            </a:r>
            <a:r>
              <a:rPr lang="en-US" dirty="0">
                <a:solidFill>
                  <a:srgbClr val="333333">
                    <a:tint val="75000"/>
                  </a:srgbClr>
                </a:solidFill>
              </a:rPr>
              <a:t> AWARENESS &amp;</a:t>
            </a:r>
            <a:endParaRPr lang="en-GB" dirty="0">
              <a:solidFill>
                <a:srgbClr val="333333">
                  <a:tint val="75000"/>
                </a:srgbClr>
              </a:solidFill>
            </a:endParaRPr>
          </a:p>
        </p:txBody>
      </p:sp>
      <p:sp>
        <p:nvSpPr>
          <p:cNvPr id="9" name="Espace réservé du numéro de diapositive 8">
            <a:extLst>
              <a:ext uri="{FF2B5EF4-FFF2-40B4-BE49-F238E27FC236}">
                <a16:creationId xmlns:a16="http://schemas.microsoft.com/office/drawing/2014/main" id="{9141CAEB-FEF2-4B0D-BD8C-1A6D6A4388A6}"/>
              </a:ext>
            </a:extLst>
          </p:cNvPr>
          <p:cNvSpPr>
            <a:spLocks noGrp="1"/>
          </p:cNvSpPr>
          <p:nvPr>
            <p:ph type="sldNum" sz="quarter" idx="12"/>
          </p:nvPr>
        </p:nvSpPr>
        <p:spPr/>
        <p:txBody>
          <a:bodyPr/>
          <a:lstStyle/>
          <a:p>
            <a:r>
              <a:rPr lang="en-GB">
                <a:solidFill>
                  <a:srgbClr val="333333">
                    <a:tint val="75000"/>
                  </a:srgbClr>
                </a:solidFill>
              </a:rPr>
              <a:t>Slide / </a:t>
            </a:r>
            <a:fld id="{3EA6A558-C4CA-4506-B5EC-E793D5AE9532}" type="slidenum">
              <a:rPr lang="en-GB" smtClean="0">
                <a:solidFill>
                  <a:srgbClr val="333333">
                    <a:tint val="75000"/>
                  </a:srgbClr>
                </a:solidFill>
              </a:rPr>
              <a:pPr/>
              <a:t>‹#›</a:t>
            </a:fld>
            <a:endParaRPr lang="en-GB" dirty="0">
              <a:solidFill>
                <a:srgbClr val="333333">
                  <a:tint val="75000"/>
                </a:srgbClr>
              </a:solidFill>
            </a:endParaRPr>
          </a:p>
        </p:txBody>
      </p:sp>
    </p:spTree>
    <p:extLst>
      <p:ext uri="{BB962C8B-B14F-4D97-AF65-F5344CB8AC3E}">
        <p14:creationId xmlns:p14="http://schemas.microsoft.com/office/powerpoint/2010/main" val="4282202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9AD3C-F3F5-4D68-B50C-D3075EF54F7D}"/>
              </a:ext>
            </a:extLst>
          </p:cNvPr>
          <p:cNvSpPr>
            <a:spLocks noGrp="1"/>
          </p:cNvSpPr>
          <p:nvPr>
            <p:ph type="title"/>
          </p:nvPr>
        </p:nvSpPr>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5B112CD1-E126-425C-8DC2-A4F5A4FA36E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1241C39-BA9E-4786-880F-B55A2954624B}"/>
              </a:ext>
            </a:extLst>
          </p:cNvPr>
          <p:cNvSpPr>
            <a:spLocks noGrp="1"/>
          </p:cNvSpPr>
          <p:nvPr>
            <p:ph sz="half" idx="2"/>
          </p:nvPr>
        </p:nvSpPr>
        <p:spPr>
          <a:xfrm>
            <a:off x="6172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A552033-D6B1-4F90-A5F6-7F2D07A7D282}"/>
              </a:ext>
            </a:extLst>
          </p:cNvPr>
          <p:cNvSpPr>
            <a:spLocks noGrp="1"/>
          </p:cNvSpPr>
          <p:nvPr>
            <p:ph type="dt" sz="half" idx="10"/>
          </p:nvPr>
        </p:nvSpPr>
        <p:spPr>
          <a:xfrm>
            <a:off x="838200" y="6356352"/>
            <a:ext cx="2743200" cy="365125"/>
          </a:xfrm>
          <a:prstGeom prst="rect">
            <a:avLst/>
          </a:prstGeom>
        </p:spPr>
        <p:txBody>
          <a:bodyPr/>
          <a:lstStyle/>
          <a:p>
            <a:fld id="{B7B8FBCC-A93A-48AD-B273-188600EC8795}" type="datetime1">
              <a:rPr lang="en-GB" smtClean="0"/>
              <a:t>26/12/2025</a:t>
            </a:fld>
            <a:endParaRPr lang="en-US"/>
          </a:p>
        </p:txBody>
      </p:sp>
      <p:sp>
        <p:nvSpPr>
          <p:cNvPr id="6" name="Footer Placeholder 5">
            <a:extLst>
              <a:ext uri="{FF2B5EF4-FFF2-40B4-BE49-F238E27FC236}">
                <a16:creationId xmlns:a16="http://schemas.microsoft.com/office/drawing/2014/main" id="{9A672C8D-D846-4C4B-93B5-79D02D2678BA}"/>
              </a:ext>
            </a:extLst>
          </p:cNvPr>
          <p:cNvSpPr>
            <a:spLocks noGrp="1"/>
          </p:cNvSpPr>
          <p:nvPr>
            <p:ph type="ftr" sz="quarter" idx="11"/>
          </p:nvPr>
        </p:nvSpPr>
        <p:spPr/>
        <p:txBody>
          <a:bodyPr/>
          <a:lstStyle/>
          <a:p>
            <a:r>
              <a:rPr lang="en-US"/>
              <a:t>Copyright © 2018 BSI. All rights reserved</a:t>
            </a:r>
          </a:p>
        </p:txBody>
      </p:sp>
      <p:sp>
        <p:nvSpPr>
          <p:cNvPr id="7" name="Slide Number Placeholder 6">
            <a:extLst>
              <a:ext uri="{FF2B5EF4-FFF2-40B4-BE49-F238E27FC236}">
                <a16:creationId xmlns:a16="http://schemas.microsoft.com/office/drawing/2014/main" id="{6FD2F79A-379D-4B7A-8B82-FAB45526C990}"/>
              </a:ext>
            </a:extLst>
          </p:cNvPr>
          <p:cNvSpPr>
            <a:spLocks noGrp="1"/>
          </p:cNvSpPr>
          <p:nvPr>
            <p:ph type="sldNum" sz="quarter" idx="12"/>
          </p:nvPr>
        </p:nvSpPr>
        <p:spPr/>
        <p:txBody>
          <a:bodyPr/>
          <a:lstStyle/>
          <a:p>
            <a:fld id="{6D07AD9F-1140-4187-BCEC-78B603BE83D6}" type="slidenum">
              <a:rPr lang="en-US" smtClean="0"/>
              <a:t>‹#›</a:t>
            </a:fld>
            <a:endParaRPr lang="en-US"/>
          </a:p>
        </p:txBody>
      </p:sp>
    </p:spTree>
    <p:extLst>
      <p:ext uri="{BB962C8B-B14F-4D97-AF65-F5344CB8AC3E}">
        <p14:creationId xmlns:p14="http://schemas.microsoft.com/office/powerpoint/2010/main" val="1569215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Shape 9"/>
        <p:cNvGrpSpPr/>
        <p:nvPr/>
      </p:nvGrpSpPr>
      <p:grpSpPr>
        <a:xfrm>
          <a:off x="0" y="0"/>
          <a:ext cx="0" cy="0"/>
          <a:chOff x="0" y="0"/>
          <a:chExt cx="0" cy="0"/>
        </a:xfrm>
      </p:grpSpPr>
      <p:sp>
        <p:nvSpPr>
          <p:cNvPr id="10" name="Google Shape;10;p3"/>
          <p:cNvSpPr txBox="1">
            <a:spLocks noGrp="1"/>
          </p:cNvSpPr>
          <p:nvPr>
            <p:ph type="title"/>
          </p:nvPr>
        </p:nvSpPr>
        <p:spPr>
          <a:xfrm>
            <a:off x="838200" y="508001"/>
            <a:ext cx="10515600" cy="719756"/>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1" name="Google Shape;11;p3"/>
          <p:cNvSpPr txBox="1">
            <a:spLocks noGrp="1"/>
          </p:cNvSpPr>
          <p:nvPr>
            <p:ph type="body" idx="1"/>
          </p:nvPr>
        </p:nvSpPr>
        <p:spPr>
          <a:xfrm>
            <a:off x="838200" y="2370137"/>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3"/>
          <p:cNvPicPr preferRelativeResize="0"/>
          <p:nvPr/>
        </p:nvPicPr>
        <p:blipFill rotWithShape="1">
          <a:blip r:embed="rId13">
            <a:alphaModFix/>
          </a:blip>
          <a:srcRect/>
          <a:stretch/>
        </p:blipFill>
        <p:spPr>
          <a:xfrm>
            <a:off x="0" y="49355"/>
            <a:ext cx="12188388" cy="6858000"/>
          </a:xfrm>
          <a:prstGeom prst="rect">
            <a:avLst/>
          </a:prstGeom>
          <a:noFill/>
          <a:ln>
            <a:noFill/>
          </a:ln>
        </p:spPr>
      </p:pic>
      <p:sp>
        <p:nvSpPr>
          <p:cNvPr id="16" name="Google Shape;16;p3"/>
          <p:cNvSpPr txBox="1">
            <a:spLocks noGrp="1"/>
          </p:cNvSpPr>
          <p:nvPr>
            <p:ph type="body" idx="2"/>
          </p:nvPr>
        </p:nvSpPr>
        <p:spPr>
          <a:xfrm>
            <a:off x="836394" y="196183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US" dirty="0"/>
              <a:t>First level</a:t>
            </a:r>
          </a:p>
          <a:p>
            <a:pPr lvl="1"/>
            <a:r>
              <a:rPr lang="en-US" dirty="0"/>
              <a:t>Second level</a:t>
            </a:r>
          </a:p>
          <a:p>
            <a:pPr lvl="2"/>
            <a:r>
              <a:rPr lang="en-US" dirty="0"/>
              <a:t>- Third level</a:t>
            </a:r>
          </a:p>
          <a:p>
            <a:pPr lvl="3"/>
            <a:r>
              <a:rPr lang="en-US" dirty="0"/>
              <a:t>Fourth level</a:t>
            </a:r>
          </a:p>
          <a:p>
            <a:endParaRPr dirty="0"/>
          </a:p>
        </p:txBody>
      </p:sp>
      <p:grpSp>
        <p:nvGrpSpPr>
          <p:cNvPr id="17" name="Google Shape;17;p3"/>
          <p:cNvGrpSpPr/>
          <p:nvPr/>
        </p:nvGrpSpPr>
        <p:grpSpPr>
          <a:xfrm>
            <a:off x="11557999" y="3399460"/>
            <a:ext cx="1766094" cy="1222596"/>
            <a:chOff x="0" y="-47625"/>
            <a:chExt cx="812800" cy="619542"/>
          </a:xfrm>
        </p:grpSpPr>
        <p:sp>
          <p:nvSpPr>
            <p:cNvPr id="18" name="Google Shape;18;p3"/>
            <p:cNvSpPr/>
            <p:nvPr/>
          </p:nvSpPr>
          <p:spPr>
            <a:xfrm>
              <a:off x="0" y="0"/>
              <a:ext cx="812800" cy="571917"/>
            </a:xfrm>
            <a:custGeom>
              <a:avLst/>
              <a:gdLst/>
              <a:ahLst/>
              <a:cxnLst/>
              <a:rect l="l" t="t" r="r" b="b"/>
              <a:pathLst>
                <a:path w="812800" h="571917" extrusionOk="0">
                  <a:moveTo>
                    <a:pt x="609600" y="0"/>
                  </a:moveTo>
                  <a:cubicBezTo>
                    <a:pt x="721824" y="0"/>
                    <a:pt x="812800" y="128028"/>
                    <a:pt x="812800" y="285959"/>
                  </a:cubicBezTo>
                  <a:cubicBezTo>
                    <a:pt x="812800" y="443889"/>
                    <a:pt x="721824" y="571917"/>
                    <a:pt x="609600" y="571917"/>
                  </a:cubicBezTo>
                  <a:lnTo>
                    <a:pt x="203200" y="571917"/>
                  </a:lnTo>
                  <a:cubicBezTo>
                    <a:pt x="90976" y="571917"/>
                    <a:pt x="0" y="443889"/>
                    <a:pt x="0" y="285959"/>
                  </a:cubicBezTo>
                  <a:cubicBezTo>
                    <a:pt x="0" y="128028"/>
                    <a:pt x="90976" y="0"/>
                    <a:pt x="203200" y="0"/>
                  </a:cubicBezTo>
                  <a:close/>
                </a:path>
              </a:pathLst>
            </a:custGeom>
            <a:solidFill>
              <a:srgbClr val="004A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ambria" panose="02040503050406030204" pitchFamily="18" charset="0"/>
                <a:ea typeface="Cambria" panose="02040503050406030204" pitchFamily="18" charset="0"/>
              </a:endParaRPr>
            </a:p>
          </p:txBody>
        </p:sp>
        <p:sp>
          <p:nvSpPr>
            <p:cNvPr id="19" name="Google Shape;19;p3"/>
            <p:cNvSpPr txBox="1"/>
            <p:nvPr/>
          </p:nvSpPr>
          <p:spPr>
            <a:xfrm>
              <a:off x="0" y="-47625"/>
              <a:ext cx="812800" cy="619542"/>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20" name="Google Shape;20;p3"/>
          <p:cNvGrpSpPr/>
          <p:nvPr/>
        </p:nvGrpSpPr>
        <p:grpSpPr>
          <a:xfrm>
            <a:off x="-1132093" y="3399460"/>
            <a:ext cx="1766094" cy="1222596"/>
            <a:chOff x="0" y="-47625"/>
            <a:chExt cx="812800" cy="619542"/>
          </a:xfrm>
        </p:grpSpPr>
        <p:sp>
          <p:nvSpPr>
            <p:cNvPr id="21" name="Google Shape;21;p3"/>
            <p:cNvSpPr/>
            <p:nvPr/>
          </p:nvSpPr>
          <p:spPr>
            <a:xfrm>
              <a:off x="0" y="0"/>
              <a:ext cx="812800" cy="571917"/>
            </a:xfrm>
            <a:custGeom>
              <a:avLst/>
              <a:gdLst/>
              <a:ahLst/>
              <a:cxnLst/>
              <a:rect l="l" t="t" r="r" b="b"/>
              <a:pathLst>
                <a:path w="812800" h="571917" extrusionOk="0">
                  <a:moveTo>
                    <a:pt x="609600" y="0"/>
                  </a:moveTo>
                  <a:cubicBezTo>
                    <a:pt x="721824" y="0"/>
                    <a:pt x="812800" y="128028"/>
                    <a:pt x="812800" y="285959"/>
                  </a:cubicBezTo>
                  <a:cubicBezTo>
                    <a:pt x="812800" y="443889"/>
                    <a:pt x="721824" y="571917"/>
                    <a:pt x="609600" y="571917"/>
                  </a:cubicBezTo>
                  <a:lnTo>
                    <a:pt x="203200" y="571917"/>
                  </a:lnTo>
                  <a:cubicBezTo>
                    <a:pt x="90976" y="571917"/>
                    <a:pt x="0" y="443889"/>
                    <a:pt x="0" y="285959"/>
                  </a:cubicBezTo>
                  <a:cubicBezTo>
                    <a:pt x="0" y="128028"/>
                    <a:pt x="90976" y="0"/>
                    <a:pt x="203200" y="0"/>
                  </a:cubicBezTo>
                  <a:close/>
                </a:path>
              </a:pathLst>
            </a:custGeom>
            <a:solidFill>
              <a:srgbClr val="004A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ambria" panose="02040503050406030204" pitchFamily="18" charset="0"/>
                <a:ea typeface="Cambria" panose="02040503050406030204" pitchFamily="18" charset="0"/>
              </a:endParaRPr>
            </a:p>
          </p:txBody>
        </p:sp>
        <p:sp>
          <p:nvSpPr>
            <p:cNvPr id="22" name="Google Shape;22;p3"/>
            <p:cNvSpPr txBox="1"/>
            <p:nvPr/>
          </p:nvSpPr>
          <p:spPr>
            <a:xfrm>
              <a:off x="0" y="-47625"/>
              <a:ext cx="812800" cy="619542"/>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3" name="Google Shape;23;p3"/>
          <p:cNvSpPr txBox="1"/>
          <p:nvPr/>
        </p:nvSpPr>
        <p:spPr>
          <a:xfrm>
            <a:off x="10948198" y="6495065"/>
            <a:ext cx="144258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dirty="0">
                <a:solidFill>
                  <a:schemeClr val="dk1"/>
                </a:solidFill>
                <a:latin typeface="Cambria" panose="02040503050406030204" pitchFamily="18" charset="0"/>
                <a:ea typeface="Cambria" panose="02040503050406030204" pitchFamily="18" charset="0"/>
                <a:cs typeface="Arial"/>
                <a:sym typeface="Arial"/>
              </a:rPr>
              <a:t>Trang </a:t>
            </a:r>
            <a:fld id="{00000000-1234-1234-1234-123412341234}" type="slidenum">
              <a:rPr lang="en-US" sz="1800" b="0" i="0" u="none" strike="noStrike" cap="none">
                <a:solidFill>
                  <a:schemeClr val="dk1"/>
                </a:solidFill>
                <a:latin typeface="Cambria" panose="02040503050406030204" pitchFamily="18" charset="0"/>
                <a:ea typeface="Cambria" panose="02040503050406030204" pitchFamily="18" charset="0"/>
                <a:cs typeface="Arial"/>
                <a:sym typeface="Arial"/>
              </a:rPr>
              <a:t>‹#›</a:t>
            </a:fld>
            <a:endParaRPr sz="1800" dirty="0">
              <a:solidFill>
                <a:schemeClr val="dk1"/>
              </a:solidFill>
              <a:latin typeface="Cambria" panose="02040503050406030204" pitchFamily="18" charset="0"/>
              <a:ea typeface="Cambria" panose="02040503050406030204" pitchFamily="18" charset="0"/>
              <a:cs typeface="Arial"/>
              <a:sym typeface="Arial"/>
            </a:endParaRPr>
          </a:p>
        </p:txBody>
      </p:sp>
      <p:cxnSp>
        <p:nvCxnSpPr>
          <p:cNvPr id="24" name="Google Shape;24;p3"/>
          <p:cNvCxnSpPr/>
          <p:nvPr/>
        </p:nvCxnSpPr>
        <p:spPr>
          <a:xfrm rot="10800000" flipH="1">
            <a:off x="154781" y="704064"/>
            <a:ext cx="11963976" cy="25401"/>
          </a:xfrm>
          <a:prstGeom prst="straightConnector1">
            <a:avLst/>
          </a:prstGeom>
          <a:noFill/>
          <a:ln w="12700" cap="flat" cmpd="sng">
            <a:solidFill>
              <a:schemeClr val="accent1"/>
            </a:solidFill>
            <a:prstDash val="solid"/>
            <a:miter lim="800000"/>
            <a:headEnd type="none" w="sm" len="sm"/>
            <a:tailEnd type="none" w="sm" len="sm"/>
          </a:ln>
        </p:spPr>
      </p:cxnSp>
      <p:pic>
        <p:nvPicPr>
          <p:cNvPr id="25" name="Google Shape;25;p3"/>
          <p:cNvPicPr preferRelativeResize="0"/>
          <p:nvPr/>
        </p:nvPicPr>
        <p:blipFill rotWithShape="1">
          <a:blip r:embed="rId14">
            <a:alphaModFix/>
          </a:blip>
          <a:srcRect l="36105" t="22750" r="43907" b="21488"/>
          <a:stretch>
            <a:fillRect/>
          </a:stretch>
        </p:blipFill>
        <p:spPr>
          <a:xfrm>
            <a:off x="1750498" y="67501"/>
            <a:ext cx="1132093" cy="629767"/>
          </a:xfrm>
          <a:prstGeom prst="rect">
            <a:avLst/>
          </a:prstGeom>
          <a:noFill/>
          <a:ln>
            <a:noFill/>
          </a:ln>
        </p:spPr>
      </p:pic>
      <p:pic>
        <p:nvPicPr>
          <p:cNvPr id="3" name="Picture 2">
            <a:extLst>
              <a:ext uri="{FF2B5EF4-FFF2-40B4-BE49-F238E27FC236}">
                <a16:creationId xmlns:a16="http://schemas.microsoft.com/office/drawing/2014/main" id="{19A4DF47-9F16-4E97-17C5-F1CD7BE934CC}"/>
              </a:ext>
            </a:extLst>
          </p:cNvPr>
          <p:cNvPicPr>
            <a:picLocks noChangeAspect="1"/>
          </p:cNvPicPr>
          <p:nvPr userDrawn="1"/>
        </p:nvPicPr>
        <p:blipFill>
          <a:blip r:embed="rId15"/>
          <a:srcRect l="5062" t="8686" b="15277"/>
          <a:stretch>
            <a:fillRect/>
          </a:stretch>
        </p:blipFill>
        <p:spPr>
          <a:xfrm>
            <a:off x="294918" y="136525"/>
            <a:ext cx="1468255" cy="554388"/>
          </a:xfrm>
          <a:prstGeom prst="rect">
            <a:avLst/>
          </a:prstGeom>
        </p:spPr>
      </p:pic>
      <p:pic>
        <p:nvPicPr>
          <p:cNvPr id="4" name="Google Shape;25;p3">
            <a:extLst>
              <a:ext uri="{FF2B5EF4-FFF2-40B4-BE49-F238E27FC236}">
                <a16:creationId xmlns:a16="http://schemas.microsoft.com/office/drawing/2014/main" id="{12A45E5B-024D-D5CD-BA6F-AC63FFB2416F}"/>
              </a:ext>
            </a:extLst>
          </p:cNvPr>
          <p:cNvPicPr preferRelativeResize="0"/>
          <p:nvPr userDrawn="1"/>
        </p:nvPicPr>
        <p:blipFill rotWithShape="1">
          <a:blip r:embed="rId14">
            <a:alphaModFix/>
          </a:blip>
          <a:srcRect l="67574" t="22750" r="13370" b="21488"/>
          <a:stretch>
            <a:fillRect/>
          </a:stretch>
        </p:blipFill>
        <p:spPr>
          <a:xfrm>
            <a:off x="2898878" y="49355"/>
            <a:ext cx="1079339" cy="629767"/>
          </a:xfrm>
          <a:prstGeom prst="rect">
            <a:avLst/>
          </a:prstGeom>
          <a:noFill/>
          <a:ln>
            <a:noFill/>
          </a:ln>
        </p:spPr>
      </p:pic>
      <p:pic>
        <p:nvPicPr>
          <p:cNvPr id="26" name="Picture 25">
            <a:extLst>
              <a:ext uri="{FF2B5EF4-FFF2-40B4-BE49-F238E27FC236}">
                <a16:creationId xmlns:a16="http://schemas.microsoft.com/office/drawing/2014/main" id="{30E987D3-A752-D1A1-19C4-E315183E37C0}"/>
              </a:ext>
            </a:extLst>
          </p:cNvPr>
          <p:cNvPicPr>
            <a:picLocks noChangeAspect="1"/>
          </p:cNvPicPr>
          <p:nvPr userDrawn="1"/>
        </p:nvPicPr>
        <p:blipFill>
          <a:blip r:embed="rId16"/>
          <a:stretch>
            <a:fillRect/>
          </a:stretch>
        </p:blipFill>
        <p:spPr>
          <a:xfrm>
            <a:off x="207555" y="6442550"/>
            <a:ext cx="1774831" cy="448671"/>
          </a:xfrm>
          <a:prstGeom prst="rect">
            <a:avLst/>
          </a:prstGeom>
        </p:spPr>
      </p:pic>
    </p:spTree>
  </p:cSld>
  <p:clrMap bg1="lt1" tx1="dk1" bg2="dk2" tx2="lt2" accent1="accent1" accent2="accent2" accent3="accent3" accent4="accent4" accent5="accent5" accent6="accent6" hlink="hlink" folHlink="folHlink"/>
  <p:sldLayoutIdLst>
    <p:sldLayoutId id="2147483650" r:id="rId1"/>
    <p:sldLayoutId id="2147483653" r:id="rId2"/>
    <p:sldLayoutId id="2147483661" r:id="rId3"/>
    <p:sldLayoutId id="2147483662" r:id="rId4"/>
    <p:sldLayoutId id="2147483663" r:id="rId5"/>
    <p:sldLayoutId id="2147483664" r:id="rId6"/>
    <p:sldLayoutId id="2147483666" r:id="rId7"/>
    <p:sldLayoutId id="2147483668" r:id="rId8"/>
    <p:sldLayoutId id="2147483669" r:id="rId9"/>
    <p:sldLayoutId id="214748367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ambria" panose="02040503050406030204" pitchFamily="18" charset="0"/>
          <a:ea typeface="Cambria" panose="02040503050406030204" pitchFamily="18"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20.wmf"/><Relationship Id="rId4" Type="http://schemas.openxmlformats.org/officeDocument/2006/relationships/image" Target="../media/image19.wmf"/></Relationships>
</file>

<file path=ppt/slides/_rels/slide16.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29.wmf"/><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2.wmf"/><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38200" y="1831012"/>
            <a:ext cx="10515599" cy="1070557"/>
          </a:xfrm>
        </p:spPr>
        <p:txBody>
          <a:bodyPr>
            <a:normAutofit/>
          </a:bodyPr>
          <a:lstStyle/>
          <a:p>
            <a:r>
              <a:rPr lang="en-US" dirty="0"/>
              <a:t>PHƯƠNG PHÁP VÀ CÔNG CỤ ĐÀO TẠO HIỆU QUẢ</a:t>
            </a:r>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692E730E-1E17-B74E-E327-8BD508079FE0}"/>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AEF7D1DC-C7B1-B4F4-8C31-E20A58DC8F7E}"/>
              </a:ext>
            </a:extLst>
          </p:cNvPr>
          <p:cNvSpPr>
            <a:spLocks noGrp="1"/>
          </p:cNvSpPr>
          <p:nvPr>
            <p:ph type="body" idx="1"/>
          </p:nvPr>
        </p:nvSpPr>
        <p:spPr/>
        <p:txBody>
          <a:bodyPr>
            <a:normAutofit/>
          </a:bodyPr>
          <a:lstStyle/>
          <a:p>
            <a:pPr algn="ctr">
              <a:lnSpc>
                <a:spcPct val="150000"/>
              </a:lnSpc>
            </a:pPr>
            <a:r>
              <a:rPr lang="vi-VN" sz="4400" b="1" dirty="0">
                <a:latin typeface="Cambria" panose="02040503050406030204" pitchFamily="18" charset="0"/>
                <a:ea typeface="Cambria" panose="02040503050406030204" pitchFamily="18" charset="0"/>
              </a:rPr>
              <a:t>CÁC CÔNG CỤ HỖ TRỢ ĐÀO TẠO NỘI BỘ</a:t>
            </a:r>
            <a:br>
              <a:rPr lang="en-US" sz="4400" b="1" dirty="0">
                <a:latin typeface="Cambria" panose="02040503050406030204" pitchFamily="18" charset="0"/>
                <a:ea typeface="Cambria" panose="02040503050406030204" pitchFamily="18" charset="0"/>
              </a:rPr>
            </a:br>
            <a:r>
              <a:rPr lang="en-US" sz="4400" b="1" dirty="0">
                <a:latin typeface="Cambria" panose="02040503050406030204" pitchFamily="18" charset="0"/>
                <a:ea typeface="Cambria" panose="02040503050406030204" pitchFamily="18" charset="0"/>
              </a:rPr>
              <a:t>(</a:t>
            </a:r>
            <a:r>
              <a:rPr lang="vi-VN" sz="4400" b="1" dirty="0">
                <a:latin typeface="Cambria" panose="02040503050406030204" pitchFamily="18" charset="0"/>
                <a:ea typeface="Cambria" panose="02040503050406030204" pitchFamily="18" charset="0"/>
              </a:rPr>
              <a:t>Các loại giáo cụ trực quan như slide, flipchart và nguyên tắc thiết kế</a:t>
            </a:r>
            <a:r>
              <a:rPr lang="en-US" sz="4400" b="1" dirty="0">
                <a:latin typeface="Cambria" panose="02040503050406030204" pitchFamily="18" charset="0"/>
                <a:ea typeface="Cambria" panose="02040503050406030204" pitchFamily="18" charset="0"/>
              </a:rPr>
              <a:t>)</a:t>
            </a:r>
            <a:endParaRPr lang="en-US" sz="4400" b="1" dirty="0"/>
          </a:p>
        </p:txBody>
      </p:sp>
    </p:spTree>
    <p:extLst>
      <p:ext uri="{BB962C8B-B14F-4D97-AF65-F5344CB8AC3E}">
        <p14:creationId xmlns:p14="http://schemas.microsoft.com/office/powerpoint/2010/main" val="2101958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28" name="Rectangle 8"/>
          <p:cNvSpPr>
            <a:spLocks noGrp="1" noChangeArrowheads="1"/>
          </p:cNvSpPr>
          <p:nvPr>
            <p:ph idx="1"/>
          </p:nvPr>
        </p:nvSpPr>
        <p:spPr>
          <a:xfrm>
            <a:off x="1277423" y="1548512"/>
            <a:ext cx="8603234" cy="3885694"/>
          </a:xfrm>
        </p:spPr>
        <p:txBody>
          <a:bodyPr>
            <a:noAutofit/>
          </a:bodyPr>
          <a:lstStyle/>
          <a:p>
            <a:pPr>
              <a:lnSpc>
                <a:spcPct val="150000"/>
              </a:lnSpc>
              <a:spcBef>
                <a:spcPts val="600"/>
              </a:spcBef>
              <a:spcAft>
                <a:spcPts val="1200"/>
              </a:spcAft>
            </a:pPr>
            <a:r>
              <a:rPr lang="en-US" altLang="en-US" sz="2400" dirty="0">
                <a:latin typeface="Cambria" panose="02040503050406030204" pitchFamily="18" charset="0"/>
                <a:cs typeface="Arial" panose="020B0604020202020204" pitchFamily="34" charset="0"/>
              </a:rPr>
              <a:t> Cho </a:t>
            </a:r>
            <a:r>
              <a:rPr lang="en-US" altLang="en-US" sz="2400" dirty="0" err="1">
                <a:latin typeface="Cambria" panose="02040503050406030204" pitchFamily="18" charset="0"/>
                <a:cs typeface="Arial" panose="020B0604020202020204" pitchFamily="34" charset="0"/>
              </a:rPr>
              <a:t>học</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viên</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thấy</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bạn</a:t>
            </a:r>
            <a:r>
              <a:rPr lang="en-US" altLang="en-US" sz="2400" dirty="0">
                <a:latin typeface="Cambria" panose="02040503050406030204" pitchFamily="18" charset="0"/>
                <a:cs typeface="Arial" panose="020B0604020202020204" pitchFamily="34" charset="0"/>
              </a:rPr>
              <a:t>:</a:t>
            </a:r>
          </a:p>
          <a:p>
            <a:pPr marL="0" lvl="1" indent="0">
              <a:lnSpc>
                <a:spcPct val="150000"/>
              </a:lnSpc>
              <a:spcBef>
                <a:spcPts val="600"/>
              </a:spcBef>
              <a:spcAft>
                <a:spcPts val="1200"/>
              </a:spcAft>
              <a:buNone/>
            </a:pPr>
            <a:r>
              <a:rPr lang="en-US" altLang="en-US" dirty="0">
                <a:latin typeface="Cambria" panose="02040503050406030204" pitchFamily="18" charset="0"/>
                <a:cs typeface="Arial" panose="020B0604020202020204" pitchFamily="34" charset="0"/>
              </a:rPr>
              <a:t>	- </a:t>
            </a:r>
            <a:r>
              <a:rPr lang="en-US" altLang="en-US" dirty="0" err="1">
                <a:latin typeface="Cambria" panose="02040503050406030204" pitchFamily="18" charset="0"/>
                <a:cs typeface="Arial" panose="020B0604020202020204" pitchFamily="34" charset="0"/>
              </a:rPr>
              <a:t>Có</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sự</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chuẩn</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bị</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tốt</a:t>
            </a:r>
            <a:endParaRPr lang="en-US" altLang="en-US" dirty="0">
              <a:latin typeface="Cambria" panose="02040503050406030204" pitchFamily="18" charset="0"/>
              <a:cs typeface="Arial" panose="020B0604020202020204" pitchFamily="34" charset="0"/>
            </a:endParaRPr>
          </a:p>
          <a:p>
            <a:pPr marL="0" lvl="1" indent="0">
              <a:lnSpc>
                <a:spcPct val="150000"/>
              </a:lnSpc>
              <a:spcBef>
                <a:spcPts val="600"/>
              </a:spcBef>
              <a:spcAft>
                <a:spcPts val="1200"/>
              </a:spcAft>
              <a:buNone/>
            </a:pPr>
            <a:r>
              <a:rPr lang="en-US" altLang="en-US" dirty="0">
                <a:latin typeface="Cambria" panose="02040503050406030204" pitchFamily="18" charset="0"/>
                <a:cs typeface="Arial" panose="020B0604020202020204" pitchFamily="34" charset="0"/>
              </a:rPr>
              <a:t>	- </a:t>
            </a:r>
            <a:r>
              <a:rPr lang="en-US" altLang="en-US" dirty="0" err="1">
                <a:latin typeface="Cambria" panose="02040503050406030204" pitchFamily="18" charset="0"/>
                <a:cs typeface="Arial" panose="020B0604020202020204" pitchFamily="34" charset="0"/>
              </a:rPr>
              <a:t>Nghiêm</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túc</a:t>
            </a:r>
            <a:endParaRPr lang="en-US" altLang="en-US" dirty="0">
              <a:latin typeface="Cambria" panose="02040503050406030204" pitchFamily="18" charset="0"/>
              <a:cs typeface="Arial" panose="020B0604020202020204" pitchFamily="34" charset="0"/>
            </a:endParaRPr>
          </a:p>
          <a:p>
            <a:pPr marL="0" lvl="1" indent="0">
              <a:lnSpc>
                <a:spcPct val="150000"/>
              </a:lnSpc>
              <a:spcBef>
                <a:spcPts val="600"/>
              </a:spcBef>
              <a:spcAft>
                <a:spcPts val="1200"/>
              </a:spcAft>
              <a:buNone/>
            </a:pPr>
            <a:r>
              <a:rPr lang="en-US" altLang="en-US" dirty="0">
                <a:latin typeface="Cambria" panose="02040503050406030204" pitchFamily="18" charset="0"/>
                <a:cs typeface="Arial" panose="020B0604020202020204" pitchFamily="34" charset="0"/>
              </a:rPr>
              <a:t>	- </a:t>
            </a:r>
            <a:r>
              <a:rPr lang="en-US" altLang="en-US" dirty="0" err="1">
                <a:latin typeface="Cambria" panose="02040503050406030204" pitchFamily="18" charset="0"/>
                <a:cs typeface="Arial" panose="020B0604020202020204" pitchFamily="34" charset="0"/>
              </a:rPr>
              <a:t>Thành</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thạo</a:t>
            </a:r>
            <a:endParaRPr lang="en-US" altLang="en-US" dirty="0">
              <a:latin typeface="Cambria" panose="02040503050406030204" pitchFamily="18" charset="0"/>
              <a:cs typeface="Arial" panose="020B0604020202020204" pitchFamily="34" charset="0"/>
            </a:endParaRPr>
          </a:p>
          <a:p>
            <a:pPr marL="0" lvl="1" indent="0">
              <a:lnSpc>
                <a:spcPct val="150000"/>
              </a:lnSpc>
              <a:spcBef>
                <a:spcPts val="600"/>
              </a:spcBef>
              <a:spcAft>
                <a:spcPts val="1200"/>
              </a:spcAft>
              <a:buNone/>
            </a:pPr>
            <a:r>
              <a:rPr lang="en-US" altLang="en-US" dirty="0">
                <a:latin typeface="Cambria" panose="02040503050406030204" pitchFamily="18" charset="0"/>
                <a:cs typeface="Arial" panose="020B0604020202020204" pitchFamily="34" charset="0"/>
              </a:rPr>
              <a:t>	- </a:t>
            </a:r>
            <a:r>
              <a:rPr lang="en-US" altLang="en-US" dirty="0" err="1">
                <a:latin typeface="Cambria" panose="02040503050406030204" pitchFamily="18" charset="0"/>
                <a:cs typeface="Arial" panose="020B0604020202020204" pitchFamily="34" charset="0"/>
              </a:rPr>
              <a:t>Chuyên</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nghiệp</a:t>
            </a:r>
            <a:endParaRPr lang="en-US" altLang="en-US" dirty="0">
              <a:latin typeface="Cambria" panose="02040503050406030204" pitchFamily="18" charset="0"/>
              <a:cs typeface="Arial" panose="020B0604020202020204" pitchFamily="34" charset="0"/>
            </a:endParaRPr>
          </a:p>
          <a:p>
            <a:pPr>
              <a:lnSpc>
                <a:spcPct val="150000"/>
              </a:lnSpc>
              <a:spcBef>
                <a:spcPts val="600"/>
              </a:spcBef>
              <a:spcAft>
                <a:spcPts val="1200"/>
              </a:spcAft>
            </a:pP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Giúp</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các</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học</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viên</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hiểu</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và</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ghi</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nhớ</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thông</a:t>
            </a:r>
            <a:r>
              <a:rPr lang="en-US" altLang="en-US" sz="2400" dirty="0">
                <a:latin typeface="Cambria" panose="02040503050406030204" pitchFamily="18" charset="0"/>
                <a:cs typeface="Arial" panose="020B0604020202020204" pitchFamily="34" charset="0"/>
              </a:rPr>
              <a:t> tin </a:t>
            </a:r>
            <a:r>
              <a:rPr lang="en-US" altLang="en-US" sz="2400" dirty="0" err="1">
                <a:latin typeface="Cambria" panose="02040503050406030204" pitchFamily="18" charset="0"/>
                <a:cs typeface="Arial" panose="020B0604020202020204" pitchFamily="34" charset="0"/>
              </a:rPr>
              <a:t>tốt</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hơn</a:t>
            </a:r>
            <a:endParaRPr lang="en-US" altLang="en-US" sz="2400" dirty="0">
              <a:latin typeface="Cambria" panose="02040503050406030204" pitchFamily="18" charset="0"/>
              <a:cs typeface="Arial" panose="020B0604020202020204" pitchFamily="34" charset="0"/>
            </a:endParaRPr>
          </a:p>
        </p:txBody>
      </p:sp>
      <p:pic>
        <p:nvPicPr>
          <p:cNvPr id="103427" name="Picture 4" descr="BS0206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05135" y="1840808"/>
            <a:ext cx="3342506" cy="3176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8456603A-B9F0-4965-723D-E548BE26A615}"/>
              </a:ext>
            </a:extLst>
          </p:cNvPr>
          <p:cNvSpPr>
            <a:spLocks noGrp="1"/>
          </p:cNvSpPr>
          <p:nvPr>
            <p:ph type="title"/>
          </p:nvPr>
        </p:nvSpPr>
        <p:spPr>
          <a:xfrm>
            <a:off x="515999" y="1063544"/>
            <a:ext cx="11160001" cy="611920"/>
          </a:xfrm>
        </p:spPr>
        <p:txBody>
          <a:bodyPr>
            <a:normAutofit/>
          </a:bodyPr>
          <a:lstStyle/>
          <a:p>
            <a:r>
              <a:rPr lang="en-US" altLang="en-US" dirty="0">
                <a:cs typeface="Arial" panose="020B0604020202020204" pitchFamily="34" charset="0"/>
              </a:rPr>
              <a:t>TẠI SAO CẦN DÙNG PHƯƠNG TIỆN TRỢ GIẢNG?</a:t>
            </a:r>
            <a:endParaRPr lang="en-US" dirty="0"/>
          </a:p>
        </p:txBody>
      </p:sp>
    </p:spTree>
    <p:extLst>
      <p:ext uri="{BB962C8B-B14F-4D97-AF65-F5344CB8AC3E}">
        <p14:creationId xmlns:p14="http://schemas.microsoft.com/office/powerpoint/2010/main" val="34497234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3128">
                                            <p:txEl>
                                              <p:pRg st="0" end="0"/>
                                            </p:txEl>
                                          </p:spTgt>
                                        </p:tgtEl>
                                        <p:attrNameLst>
                                          <p:attrName>style.visibility</p:attrName>
                                        </p:attrNameLst>
                                      </p:cBhvr>
                                      <p:to>
                                        <p:strVal val="visible"/>
                                      </p:to>
                                    </p:set>
                                    <p:animEffect transition="in" filter="slide(fromBottom)">
                                      <p:cBhvr>
                                        <p:cTn id="7" dur="500"/>
                                        <p:tgtEl>
                                          <p:spTgt spid="13312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3128">
                                            <p:txEl>
                                              <p:pRg st="1" end="1"/>
                                            </p:txEl>
                                          </p:spTgt>
                                        </p:tgtEl>
                                        <p:attrNameLst>
                                          <p:attrName>style.visibility</p:attrName>
                                        </p:attrNameLst>
                                      </p:cBhvr>
                                      <p:to>
                                        <p:strVal val="visible"/>
                                      </p:to>
                                    </p:set>
                                    <p:animEffect transition="in" filter="slide(fromBottom)">
                                      <p:cBhvr>
                                        <p:cTn id="12" dur="500"/>
                                        <p:tgtEl>
                                          <p:spTgt spid="13312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33128">
                                            <p:txEl>
                                              <p:pRg st="2" end="2"/>
                                            </p:txEl>
                                          </p:spTgt>
                                        </p:tgtEl>
                                        <p:attrNameLst>
                                          <p:attrName>style.visibility</p:attrName>
                                        </p:attrNameLst>
                                      </p:cBhvr>
                                      <p:to>
                                        <p:strVal val="visible"/>
                                      </p:to>
                                    </p:set>
                                    <p:animEffect transition="in" filter="slide(fromBottom)">
                                      <p:cBhvr>
                                        <p:cTn id="17" dur="500"/>
                                        <p:tgtEl>
                                          <p:spTgt spid="13312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33128">
                                            <p:txEl>
                                              <p:pRg st="3" end="3"/>
                                            </p:txEl>
                                          </p:spTgt>
                                        </p:tgtEl>
                                        <p:attrNameLst>
                                          <p:attrName>style.visibility</p:attrName>
                                        </p:attrNameLst>
                                      </p:cBhvr>
                                      <p:to>
                                        <p:strVal val="visible"/>
                                      </p:to>
                                    </p:set>
                                    <p:animEffect transition="in" filter="slide(fromBottom)">
                                      <p:cBhvr>
                                        <p:cTn id="22" dur="500"/>
                                        <p:tgtEl>
                                          <p:spTgt spid="133128">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33128">
                                            <p:txEl>
                                              <p:pRg st="4" end="4"/>
                                            </p:txEl>
                                          </p:spTgt>
                                        </p:tgtEl>
                                        <p:attrNameLst>
                                          <p:attrName>style.visibility</p:attrName>
                                        </p:attrNameLst>
                                      </p:cBhvr>
                                      <p:to>
                                        <p:strVal val="visible"/>
                                      </p:to>
                                    </p:set>
                                    <p:animEffect transition="in" filter="slide(fromBottom)">
                                      <p:cBhvr>
                                        <p:cTn id="27" dur="500"/>
                                        <p:tgtEl>
                                          <p:spTgt spid="133128">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33128">
                                            <p:txEl>
                                              <p:pRg st="5" end="5"/>
                                            </p:txEl>
                                          </p:spTgt>
                                        </p:tgtEl>
                                        <p:attrNameLst>
                                          <p:attrName>style.visibility</p:attrName>
                                        </p:attrNameLst>
                                      </p:cBhvr>
                                      <p:to>
                                        <p:strVal val="visible"/>
                                      </p:to>
                                    </p:set>
                                    <p:animEffect transition="in" filter="slide(fromBottom)">
                                      <p:cBhvr>
                                        <p:cTn id="32" dur="500"/>
                                        <p:tgtEl>
                                          <p:spTgt spid="13312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8" grpId="0" build="p" bldLvl="2"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474" name="Title 1"/>
          <p:cNvSpPr>
            <a:spLocks noGrp="1"/>
          </p:cNvSpPr>
          <p:nvPr>
            <p:ph type="title"/>
          </p:nvPr>
        </p:nvSpPr>
        <p:spPr>
          <a:xfrm>
            <a:off x="502335" y="1095107"/>
            <a:ext cx="10851465" cy="555291"/>
          </a:xfrm>
        </p:spPr>
        <p:txBody>
          <a:bodyPr>
            <a:noAutofit/>
          </a:bodyPr>
          <a:lstStyle/>
          <a:p>
            <a:r>
              <a:rPr lang="en-US" altLang="en-US" dirty="0">
                <a:cs typeface="Arial" panose="020B0604020202020204" pitchFamily="34" charset="0"/>
              </a:rPr>
              <a:t>CÁC LOẠI TRANG THIẾT BỊ VÀ GIÁO CỤ TRỰC QUAN</a:t>
            </a:r>
          </a:p>
        </p:txBody>
      </p:sp>
      <p:sp>
        <p:nvSpPr>
          <p:cNvPr id="105475" name="Content Placeholder 2"/>
          <p:cNvSpPr>
            <a:spLocks noGrp="1"/>
          </p:cNvSpPr>
          <p:nvPr>
            <p:ph idx="1"/>
          </p:nvPr>
        </p:nvSpPr>
        <p:spPr>
          <a:xfrm>
            <a:off x="1459646" y="1829007"/>
            <a:ext cx="7466628" cy="4440189"/>
          </a:xfrm>
        </p:spPr>
        <p:txBody>
          <a:bodyPr>
            <a:normAutofit/>
          </a:bodyPr>
          <a:lstStyle/>
          <a:p>
            <a:pPr indent="-457200">
              <a:lnSpc>
                <a:spcPct val="150000"/>
              </a:lnSpc>
              <a:spcBef>
                <a:spcPts val="600"/>
              </a:spcBef>
              <a:spcAft>
                <a:spcPts val="1200"/>
              </a:spcAft>
              <a:buFont typeface="Arial" panose="020B0604020202020204" pitchFamily="34" charset="0"/>
              <a:buChar char="•"/>
            </a:pPr>
            <a:r>
              <a:rPr lang="en-US" altLang="en-US" dirty="0" err="1">
                <a:latin typeface="Cambria" panose="02040503050406030204" pitchFamily="18" charset="0"/>
              </a:rPr>
              <a:t>Tài</a:t>
            </a:r>
            <a:r>
              <a:rPr lang="en-US" altLang="en-US" dirty="0">
                <a:latin typeface="Cambria" panose="02040503050406030204" pitchFamily="18" charset="0"/>
              </a:rPr>
              <a:t> </a:t>
            </a:r>
            <a:r>
              <a:rPr lang="en-US" altLang="en-US" dirty="0" err="1">
                <a:latin typeface="Cambria" panose="02040503050406030204" pitchFamily="18" charset="0"/>
              </a:rPr>
              <a:t>liệu</a:t>
            </a:r>
            <a:r>
              <a:rPr lang="en-US" altLang="en-US" dirty="0">
                <a:latin typeface="Cambria" panose="02040503050406030204" pitchFamily="18" charset="0"/>
              </a:rPr>
              <a:t> </a:t>
            </a:r>
            <a:r>
              <a:rPr lang="en-US" altLang="en-US" dirty="0" err="1">
                <a:latin typeface="Cambria" panose="02040503050406030204" pitchFamily="18" charset="0"/>
              </a:rPr>
              <a:t>trình</a:t>
            </a:r>
            <a:r>
              <a:rPr lang="en-US" altLang="en-US" dirty="0">
                <a:latin typeface="Cambria" panose="02040503050406030204" pitchFamily="18" charset="0"/>
              </a:rPr>
              <a:t> </a:t>
            </a:r>
            <a:r>
              <a:rPr lang="en-US" altLang="en-US" dirty="0" err="1">
                <a:latin typeface="Cambria" panose="02040503050406030204" pitchFamily="18" charset="0"/>
              </a:rPr>
              <a:t>chiếu</a:t>
            </a:r>
            <a:r>
              <a:rPr lang="en-US" altLang="en-US" dirty="0">
                <a:latin typeface="Cambria" panose="02040503050406030204" pitchFamily="18" charset="0"/>
              </a:rPr>
              <a:t> (slides) </a:t>
            </a:r>
          </a:p>
          <a:p>
            <a:pPr indent="-457200">
              <a:lnSpc>
                <a:spcPct val="150000"/>
              </a:lnSpc>
              <a:spcBef>
                <a:spcPts val="600"/>
              </a:spcBef>
              <a:spcAft>
                <a:spcPts val="1200"/>
              </a:spcAft>
              <a:buFont typeface="Arial" panose="020B0604020202020204" pitchFamily="34" charset="0"/>
              <a:buChar char="•"/>
            </a:pPr>
            <a:r>
              <a:rPr lang="en-US" altLang="en-US" dirty="0" err="1">
                <a:latin typeface="Cambria" panose="02040503050406030204" pitchFamily="18" charset="0"/>
              </a:rPr>
              <a:t>Bảng</a:t>
            </a:r>
            <a:r>
              <a:rPr lang="en-US" altLang="en-US" dirty="0">
                <a:latin typeface="Cambria" panose="02040503050406030204" pitchFamily="18" charset="0"/>
              </a:rPr>
              <a:t> </a:t>
            </a:r>
            <a:r>
              <a:rPr lang="en-US" altLang="en-US" dirty="0" err="1">
                <a:latin typeface="Cambria" panose="02040503050406030204" pitchFamily="18" charset="0"/>
              </a:rPr>
              <a:t>giấy</a:t>
            </a:r>
            <a:r>
              <a:rPr lang="en-US" altLang="en-US" dirty="0">
                <a:latin typeface="Cambria" panose="02040503050406030204" pitchFamily="18" charset="0"/>
              </a:rPr>
              <a:t> </a:t>
            </a:r>
            <a:r>
              <a:rPr lang="en-US" altLang="en-US" dirty="0" err="1">
                <a:latin typeface="Cambria" panose="02040503050406030204" pitchFamily="18" charset="0"/>
              </a:rPr>
              <a:t>lật</a:t>
            </a:r>
            <a:r>
              <a:rPr lang="en-US" altLang="en-US" dirty="0">
                <a:latin typeface="Cambria" panose="02040503050406030204" pitchFamily="18" charset="0"/>
              </a:rPr>
              <a:t> (Flipchart)</a:t>
            </a:r>
          </a:p>
          <a:p>
            <a:pPr indent="-457200">
              <a:lnSpc>
                <a:spcPct val="150000"/>
              </a:lnSpc>
              <a:spcBef>
                <a:spcPts val="600"/>
              </a:spcBef>
              <a:spcAft>
                <a:spcPts val="1200"/>
              </a:spcAft>
              <a:buFont typeface="Arial" panose="020B0604020202020204" pitchFamily="34" charset="0"/>
              <a:buChar char="•"/>
            </a:pPr>
            <a:r>
              <a:rPr lang="en-US" altLang="en-US" dirty="0" err="1">
                <a:latin typeface="Cambria" panose="02040503050406030204" pitchFamily="18" charset="0"/>
              </a:rPr>
              <a:t>Thẻ</a:t>
            </a:r>
            <a:r>
              <a:rPr lang="en-US" altLang="en-US" dirty="0">
                <a:latin typeface="Cambria" panose="02040503050406030204" pitchFamily="18" charset="0"/>
              </a:rPr>
              <a:t> </a:t>
            </a:r>
            <a:r>
              <a:rPr lang="en-US" altLang="en-US" dirty="0" err="1">
                <a:latin typeface="Cambria" panose="02040503050406030204" pitchFamily="18" charset="0"/>
              </a:rPr>
              <a:t>màu</a:t>
            </a:r>
            <a:endParaRPr lang="en-US" altLang="en-US" dirty="0">
              <a:latin typeface="Cambria" panose="02040503050406030204" pitchFamily="18" charset="0"/>
            </a:endParaRPr>
          </a:p>
          <a:p>
            <a:pPr indent="-457200">
              <a:lnSpc>
                <a:spcPct val="150000"/>
              </a:lnSpc>
              <a:spcBef>
                <a:spcPts val="600"/>
              </a:spcBef>
              <a:spcAft>
                <a:spcPts val="1200"/>
              </a:spcAft>
              <a:buFont typeface="Arial" panose="020B0604020202020204" pitchFamily="34" charset="0"/>
              <a:buChar char="•"/>
            </a:pPr>
            <a:r>
              <a:rPr lang="en-US" altLang="en-US" dirty="0" err="1">
                <a:latin typeface="Cambria" panose="02040503050406030204" pitchFamily="18" charset="0"/>
              </a:rPr>
              <a:t>Mẫu</a:t>
            </a:r>
            <a:r>
              <a:rPr lang="en-US" altLang="en-US" dirty="0">
                <a:latin typeface="Cambria" panose="02040503050406030204" pitchFamily="18" charset="0"/>
              </a:rPr>
              <a:t> </a:t>
            </a:r>
            <a:r>
              <a:rPr lang="en-US" altLang="en-US" dirty="0" err="1">
                <a:latin typeface="Cambria" panose="02040503050406030204" pitchFamily="18" charset="0"/>
              </a:rPr>
              <a:t>vật</a:t>
            </a:r>
            <a:endParaRPr lang="en-US" altLang="en-US" dirty="0">
              <a:latin typeface="Cambria" panose="02040503050406030204" pitchFamily="18" charset="0"/>
            </a:endParaRPr>
          </a:p>
          <a:p>
            <a:pPr indent="-457200">
              <a:lnSpc>
                <a:spcPct val="150000"/>
              </a:lnSpc>
              <a:spcBef>
                <a:spcPts val="600"/>
              </a:spcBef>
              <a:spcAft>
                <a:spcPts val="1200"/>
              </a:spcAft>
              <a:buFont typeface="Arial" panose="020B0604020202020204" pitchFamily="34" charset="0"/>
              <a:buChar char="•"/>
            </a:pPr>
            <a:r>
              <a:rPr lang="en-US" altLang="en-US" dirty="0" err="1">
                <a:latin typeface="Cambria" panose="02040503050406030204" pitchFamily="18" charset="0"/>
              </a:rPr>
              <a:t>Hình</a:t>
            </a:r>
            <a:r>
              <a:rPr lang="en-US" altLang="en-US" dirty="0">
                <a:latin typeface="Cambria" panose="02040503050406030204" pitchFamily="18" charset="0"/>
              </a:rPr>
              <a:t> </a:t>
            </a:r>
            <a:r>
              <a:rPr lang="en-US" altLang="en-US" dirty="0" err="1">
                <a:latin typeface="Cambria" panose="02040503050406030204" pitchFamily="18" charset="0"/>
              </a:rPr>
              <a:t>ảnh</a:t>
            </a:r>
            <a:endParaRPr lang="en-US" altLang="en-US" dirty="0">
              <a:latin typeface="Cambria" panose="02040503050406030204" pitchFamily="18" charset="0"/>
            </a:endParaRPr>
          </a:p>
        </p:txBody>
      </p:sp>
      <p:pic>
        <p:nvPicPr>
          <p:cNvPr id="105477" name="Picture 3" descr="C:\Documents and Settings\Owner\Local Settings\Temporary Internet Files\Content.IE5\7OAOZL27\MC900140715[1].wmf"/>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75323" y="2010992"/>
            <a:ext cx="4701902" cy="3636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3219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89785" y="1137218"/>
            <a:ext cx="5828541" cy="628568"/>
          </a:xfrm>
        </p:spPr>
        <p:txBody>
          <a:bodyPr>
            <a:normAutofit/>
          </a:bodyPr>
          <a:lstStyle/>
          <a:p>
            <a:r>
              <a:rPr lang="en-US" altLang="en-US" dirty="0">
                <a:cs typeface="Arial" panose="020B0604020202020204" pitchFamily="34" charset="0"/>
              </a:rPr>
              <a:t>HÌNH ẢNH HỖ TRỢ TÍCH CỰC</a:t>
            </a:r>
          </a:p>
        </p:txBody>
      </p:sp>
      <p:sp>
        <p:nvSpPr>
          <p:cNvPr id="21509" name="Rectangle 3"/>
          <p:cNvSpPr>
            <a:spLocks noGrp="1" noChangeArrowheads="1"/>
          </p:cNvSpPr>
          <p:nvPr>
            <p:ph idx="1"/>
          </p:nvPr>
        </p:nvSpPr>
        <p:spPr>
          <a:xfrm>
            <a:off x="3792813" y="2016763"/>
            <a:ext cx="5051027" cy="3199983"/>
          </a:xfrm>
        </p:spPr>
        <p:txBody>
          <a:bodyPr>
            <a:noAutofit/>
          </a:bodyPr>
          <a:lstStyle/>
          <a:p>
            <a:pPr marL="571500" indent="-342900">
              <a:lnSpc>
                <a:spcPct val="150000"/>
              </a:lnSpc>
              <a:spcBef>
                <a:spcPts val="600"/>
              </a:spcBef>
              <a:buFont typeface="Arial" panose="020B0604020202020204" pitchFamily="34" charset="0"/>
              <a:buChar char="•"/>
            </a:pPr>
            <a:r>
              <a:rPr lang="en-US" altLang="en-US" sz="2400" dirty="0" err="1">
                <a:latin typeface="Cambria" panose="02040503050406030204" pitchFamily="18" charset="0"/>
                <a:ea typeface="Cambria" panose="02040503050406030204" pitchFamily="18" charset="0"/>
                <a:cs typeface="Arial" panose="020B0604020202020204" pitchFamily="34" charset="0"/>
              </a:rPr>
              <a:t>Hãy</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để</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cơ</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thể</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bạn</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nói</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chuyện</a:t>
            </a:r>
            <a:endParaRPr lang="en-US" altLang="en-US" sz="2400" dirty="0">
              <a:latin typeface="Cambria" panose="02040503050406030204" pitchFamily="18" charset="0"/>
              <a:ea typeface="Cambria" panose="02040503050406030204" pitchFamily="18" charset="0"/>
              <a:cs typeface="Arial" panose="020B0604020202020204" pitchFamily="34" charset="0"/>
            </a:endParaRPr>
          </a:p>
          <a:p>
            <a:pPr marL="571500" indent="-342900">
              <a:lnSpc>
                <a:spcPct val="150000"/>
              </a:lnSpc>
              <a:spcBef>
                <a:spcPts val="600"/>
              </a:spcBef>
              <a:buFont typeface="Arial" panose="020B0604020202020204" pitchFamily="34" charset="0"/>
              <a:buChar char="•"/>
            </a:pPr>
            <a:r>
              <a:rPr lang="vi-VN" altLang="en-US" sz="2400" dirty="0">
                <a:latin typeface="Cambria" panose="02040503050406030204" pitchFamily="18" charset="0"/>
                <a:ea typeface="Cambria" panose="02040503050406030204" pitchFamily="18" charset="0"/>
                <a:cs typeface="Arial" panose="020B0604020202020204" pitchFamily="34" charset="0"/>
              </a:rPr>
              <a:t>“Trăm nghe không </a:t>
            </a:r>
            <a:r>
              <a:rPr lang="vi-VN" altLang="en-US" sz="2400" dirty="0" err="1">
                <a:latin typeface="Cambria" panose="02040503050406030204" pitchFamily="18" charset="0"/>
                <a:ea typeface="Cambria" panose="02040503050406030204" pitchFamily="18" charset="0"/>
                <a:cs typeface="Arial" panose="020B0604020202020204" pitchFamily="34" charset="0"/>
              </a:rPr>
              <a:t>bằng</a:t>
            </a:r>
            <a:r>
              <a:rPr lang="vi-VN" altLang="en-US" sz="2400" dirty="0">
                <a:latin typeface="Cambria" panose="02040503050406030204" pitchFamily="18" charset="0"/>
                <a:ea typeface="Cambria" panose="02040503050406030204" pitchFamily="18" charset="0"/>
                <a:cs typeface="Arial" panose="020B0604020202020204" pitchFamily="34" charset="0"/>
              </a:rPr>
              <a:t> 1 </a:t>
            </a:r>
            <a:r>
              <a:rPr lang="vi-VN" altLang="en-US" sz="2400" dirty="0" err="1">
                <a:latin typeface="Cambria" panose="02040503050406030204" pitchFamily="18" charset="0"/>
                <a:ea typeface="Cambria" panose="02040503050406030204" pitchFamily="18" charset="0"/>
                <a:cs typeface="Arial" panose="020B0604020202020204" pitchFamily="34" charset="0"/>
              </a:rPr>
              <a:t>thấy</a:t>
            </a:r>
            <a:r>
              <a:rPr lang="vi-VN" altLang="en-US" sz="2400" dirty="0">
                <a:latin typeface="Cambria" panose="02040503050406030204" pitchFamily="18" charset="0"/>
                <a:ea typeface="Cambria" panose="02040503050406030204" pitchFamily="18" charset="0"/>
                <a:cs typeface="Arial" panose="020B0604020202020204" pitchFamily="34" charset="0"/>
              </a:rPr>
              <a:t>”</a:t>
            </a:r>
          </a:p>
          <a:p>
            <a:pPr marL="571500" indent="-342900">
              <a:lnSpc>
                <a:spcPct val="150000"/>
              </a:lnSpc>
              <a:spcBef>
                <a:spcPts val="600"/>
              </a:spcBef>
              <a:buFont typeface="Arial" panose="020B0604020202020204" pitchFamily="34" charset="0"/>
              <a:buChar char="•"/>
            </a:pPr>
            <a:r>
              <a:rPr lang="vi-VN" altLang="en-US" sz="2400" dirty="0" err="1">
                <a:latin typeface="Cambria" panose="02040503050406030204" pitchFamily="18" charset="0"/>
                <a:ea typeface="Cambria" panose="02040503050406030204" pitchFamily="18" charset="0"/>
                <a:cs typeface="Arial" panose="020B0604020202020204" pitchFamily="34" charset="0"/>
              </a:rPr>
              <a:t>Dùng</a:t>
            </a:r>
            <a:r>
              <a:rPr lang="vi-VN" altLang="en-US" sz="2400" dirty="0">
                <a:latin typeface="Cambria" panose="02040503050406030204" pitchFamily="18" charset="0"/>
                <a:ea typeface="Cambria" panose="02040503050406030204" pitchFamily="18" charset="0"/>
                <a:cs typeface="Arial" panose="020B0604020202020204" pitchFamily="34" charset="0"/>
              </a:rPr>
              <a:t> </a:t>
            </a:r>
            <a:r>
              <a:rPr lang="vi-VN" altLang="en-US" sz="2400" dirty="0" err="1">
                <a:latin typeface="Cambria" panose="02040503050406030204" pitchFamily="18" charset="0"/>
                <a:ea typeface="Cambria" panose="02040503050406030204" pitchFamily="18" charset="0"/>
                <a:cs typeface="Arial" panose="020B0604020202020204" pitchFamily="34" charset="0"/>
              </a:rPr>
              <a:t>đồ</a:t>
            </a:r>
            <a:r>
              <a:rPr lang="vi-VN" altLang="en-US" sz="2400" dirty="0">
                <a:latin typeface="Cambria" panose="02040503050406030204" pitchFamily="18" charset="0"/>
                <a:ea typeface="Cambria" panose="02040503050406030204" pitchFamily="18" charset="0"/>
                <a:cs typeface="Arial" panose="020B0604020202020204" pitchFamily="34" charset="0"/>
              </a:rPr>
              <a:t> </a:t>
            </a:r>
            <a:r>
              <a:rPr lang="vi-VN" altLang="en-US" sz="2400" dirty="0" err="1">
                <a:latin typeface="Cambria" panose="02040503050406030204" pitchFamily="18" charset="0"/>
                <a:ea typeface="Cambria" panose="02040503050406030204" pitchFamily="18" charset="0"/>
                <a:cs typeface="Arial" panose="020B0604020202020204" pitchFamily="34" charset="0"/>
              </a:rPr>
              <a:t>thị</a:t>
            </a:r>
            <a:r>
              <a:rPr lang="vi-VN" altLang="en-US" sz="2400" dirty="0">
                <a:latin typeface="Cambria" panose="02040503050406030204" pitchFamily="18" charset="0"/>
                <a:ea typeface="Cambria" panose="02040503050406030204" pitchFamily="18" charset="0"/>
                <a:cs typeface="Arial" panose="020B0604020202020204" pitchFamily="34" charset="0"/>
              </a:rPr>
              <a:t>, lưu </a:t>
            </a:r>
            <a:r>
              <a:rPr lang="vi-VN" altLang="en-US" sz="2400" dirty="0" err="1">
                <a:latin typeface="Cambria" panose="02040503050406030204" pitchFamily="18" charset="0"/>
                <a:ea typeface="Cambria" panose="02040503050406030204" pitchFamily="18" charset="0"/>
                <a:cs typeface="Arial" panose="020B0604020202020204" pitchFamily="34" charset="0"/>
              </a:rPr>
              <a:t>đồ</a:t>
            </a:r>
            <a:r>
              <a:rPr lang="vi-VN" altLang="en-US" sz="2400" dirty="0">
                <a:latin typeface="Cambria" panose="02040503050406030204" pitchFamily="18" charset="0"/>
                <a:ea typeface="Cambria" panose="02040503050406030204" pitchFamily="18" charset="0"/>
                <a:cs typeface="Arial" panose="020B0604020202020204" pitchFamily="34" charset="0"/>
              </a:rPr>
              <a:t> </a:t>
            </a:r>
            <a:r>
              <a:rPr lang="vi-VN" altLang="en-US" sz="2400" dirty="0" err="1">
                <a:latin typeface="Cambria" panose="02040503050406030204" pitchFamily="18" charset="0"/>
                <a:ea typeface="Cambria" panose="02040503050406030204" pitchFamily="18" charset="0"/>
                <a:cs typeface="Arial" panose="020B0604020202020204" pitchFamily="34" charset="0"/>
              </a:rPr>
              <a:t>hỗ</a:t>
            </a:r>
            <a:r>
              <a:rPr lang="vi-VN" altLang="en-US" sz="2400" dirty="0">
                <a:latin typeface="Cambria" panose="02040503050406030204" pitchFamily="18" charset="0"/>
                <a:ea typeface="Cambria" panose="02040503050406030204" pitchFamily="18" charset="0"/>
                <a:cs typeface="Arial" panose="020B0604020202020204" pitchFamily="34" charset="0"/>
              </a:rPr>
              <a:t> </a:t>
            </a:r>
            <a:r>
              <a:rPr lang="vi-VN" altLang="en-US" sz="2400" dirty="0" err="1">
                <a:latin typeface="Cambria" panose="02040503050406030204" pitchFamily="18" charset="0"/>
                <a:ea typeface="Cambria" panose="02040503050406030204" pitchFamily="18" charset="0"/>
                <a:cs typeface="Arial" panose="020B0604020202020204" pitchFamily="34" charset="0"/>
              </a:rPr>
              <a:t>trợ</a:t>
            </a:r>
            <a:r>
              <a:rPr lang="vi-VN" altLang="en-US" sz="2400" dirty="0">
                <a:latin typeface="Cambria" panose="02040503050406030204" pitchFamily="18" charset="0"/>
                <a:ea typeface="Cambria" panose="02040503050406030204" pitchFamily="18" charset="0"/>
                <a:cs typeface="Arial" panose="020B0604020202020204" pitchFamily="34" charset="0"/>
              </a:rPr>
              <a:t> </a:t>
            </a:r>
            <a:r>
              <a:rPr lang="vi-VN" altLang="en-US" sz="2400" dirty="0" err="1">
                <a:latin typeface="Cambria" panose="02040503050406030204" pitchFamily="18" charset="0"/>
                <a:ea typeface="Cambria" panose="02040503050406030204" pitchFamily="18" charset="0"/>
                <a:cs typeface="Arial" panose="020B0604020202020204" pitchFamily="34" charset="0"/>
              </a:rPr>
              <a:t>từ</a:t>
            </a:r>
            <a:r>
              <a:rPr lang="vi-VN" altLang="en-US" sz="2400" dirty="0">
                <a:latin typeface="Cambria" panose="02040503050406030204" pitchFamily="18" charset="0"/>
                <a:ea typeface="Cambria" panose="02040503050406030204" pitchFamily="18" charset="0"/>
                <a:cs typeface="Arial" panose="020B0604020202020204" pitchFamily="34" charset="0"/>
              </a:rPr>
              <a:t> </a:t>
            </a:r>
            <a:r>
              <a:rPr lang="vi-VN" altLang="en-US" sz="2400" dirty="0" err="1">
                <a:latin typeface="Cambria" panose="02040503050406030204" pitchFamily="18" charset="0"/>
                <a:ea typeface="Cambria" panose="02040503050406030204" pitchFamily="18" charset="0"/>
                <a:cs typeface="Arial" panose="020B0604020202020204" pitchFamily="34" charset="0"/>
              </a:rPr>
              <a:t>ngữ</a:t>
            </a:r>
            <a:endParaRPr lang="vi-VN" altLang="en-US" sz="2400" dirty="0">
              <a:latin typeface="Cambria" panose="02040503050406030204" pitchFamily="18" charset="0"/>
              <a:ea typeface="Cambria" panose="02040503050406030204" pitchFamily="18" charset="0"/>
              <a:cs typeface="Arial" panose="020B0604020202020204" pitchFamily="34" charset="0"/>
            </a:endParaRPr>
          </a:p>
          <a:p>
            <a:pPr marL="571500" indent="-342900">
              <a:lnSpc>
                <a:spcPct val="150000"/>
              </a:lnSpc>
              <a:spcBef>
                <a:spcPts val="600"/>
              </a:spcBef>
              <a:buFont typeface="Arial" panose="020B0604020202020204" pitchFamily="34" charset="0"/>
              <a:buChar char="•"/>
            </a:pPr>
            <a:r>
              <a:rPr lang="en-US" altLang="en-US" sz="2400" dirty="0" err="1">
                <a:latin typeface="Cambria" panose="02040503050406030204" pitchFamily="18" charset="0"/>
                <a:ea typeface="Cambria" panose="02040503050406030204" pitchFamily="18" charset="0"/>
                <a:cs typeface="Arial" panose="020B0604020202020204" pitchFamily="34" charset="0"/>
              </a:rPr>
              <a:t>Dùng</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ít</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chữ</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trên</a:t>
            </a:r>
            <a:r>
              <a:rPr lang="en-US" altLang="en-US" sz="2400" dirty="0">
                <a:latin typeface="Cambria" panose="02040503050406030204" pitchFamily="18" charset="0"/>
                <a:ea typeface="Cambria" panose="02040503050406030204" pitchFamily="18" charset="0"/>
                <a:cs typeface="Arial" panose="020B0604020202020204" pitchFamily="34" charset="0"/>
              </a:rPr>
              <a:t> slide</a:t>
            </a:r>
          </a:p>
          <a:p>
            <a:pPr marL="571500" indent="-342900">
              <a:buFont typeface="Arial" panose="020B0604020202020204" pitchFamily="34" charset="0"/>
              <a:buChar char="•"/>
            </a:pPr>
            <a:endParaRPr lang="en-US" altLang="en-US" sz="2400" dirty="0">
              <a:latin typeface="Cambria" panose="02040503050406030204" pitchFamily="18"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endParaRPr lang="en-US" altLang="en-US" sz="2400" dirty="0">
              <a:solidFill>
                <a:srgbClr val="0000FF"/>
              </a:solidFill>
              <a:latin typeface="Cambria" panose="02040503050406030204" pitchFamily="18"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endParaRPr lang="en-US" altLang="en-US" sz="2400" dirty="0">
              <a:solidFill>
                <a:srgbClr val="0000FF"/>
              </a:solidFill>
              <a:latin typeface="Cambria" panose="02040503050406030204" pitchFamily="18"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endParaRPr lang="en-US" altLang="en-US" sz="2400" dirty="0">
              <a:solidFill>
                <a:srgbClr val="0000FF"/>
              </a:solidFill>
              <a:latin typeface="Cambria" panose="02040503050406030204" pitchFamily="18" charset="0"/>
              <a:ea typeface="Cambria" panose="02040503050406030204" pitchFamily="18" charset="0"/>
              <a:cs typeface="Arial" panose="020B0604020202020204" pitchFamily="34" charset="0"/>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639" y="2137601"/>
            <a:ext cx="2971174" cy="3633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4" descr="Presen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0596" y="964135"/>
            <a:ext cx="2054418" cy="2105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43419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7522" name="Title 1"/>
          <p:cNvSpPr>
            <a:spLocks noGrp="1"/>
          </p:cNvSpPr>
          <p:nvPr>
            <p:ph type="title"/>
          </p:nvPr>
        </p:nvSpPr>
        <p:spPr>
          <a:xfrm>
            <a:off x="653547" y="1050899"/>
            <a:ext cx="8487695" cy="555291"/>
          </a:xfrm>
        </p:spPr>
        <p:txBody>
          <a:bodyPr>
            <a:normAutofit/>
          </a:bodyPr>
          <a:lstStyle/>
          <a:p>
            <a:r>
              <a:rPr lang="en-US" altLang="en-US" dirty="0">
                <a:cs typeface="Arial" panose="020B0604020202020204" pitchFamily="34" charset="0"/>
              </a:rPr>
              <a:t>NGUYÊN TẮC THIẾT KẾ SLIDE</a:t>
            </a:r>
          </a:p>
        </p:txBody>
      </p:sp>
      <p:sp>
        <p:nvSpPr>
          <p:cNvPr id="107523" name="Content Placeholder 2"/>
          <p:cNvSpPr>
            <a:spLocks noGrp="1"/>
          </p:cNvSpPr>
          <p:nvPr>
            <p:ph idx="1"/>
          </p:nvPr>
        </p:nvSpPr>
        <p:spPr>
          <a:xfrm>
            <a:off x="5041557" y="1738472"/>
            <a:ext cx="6768544" cy="3941900"/>
          </a:xfrm>
        </p:spPr>
        <p:txBody>
          <a:bodyPr>
            <a:noAutofit/>
          </a:bodyPr>
          <a:lstStyle/>
          <a:p>
            <a:pPr indent="-457200">
              <a:lnSpc>
                <a:spcPct val="15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rPr>
              <a:t>Nội</a:t>
            </a:r>
            <a:r>
              <a:rPr lang="en-US" altLang="en-US" sz="2000" dirty="0">
                <a:latin typeface="Cambria" panose="02040503050406030204" pitchFamily="18" charset="0"/>
              </a:rPr>
              <a:t> dung: </a:t>
            </a:r>
            <a:r>
              <a:rPr lang="en-US" altLang="en-US" sz="2000" dirty="0" err="1">
                <a:latin typeface="Cambria" panose="02040503050406030204" pitchFamily="18" charset="0"/>
              </a:rPr>
              <a:t>ghi</a:t>
            </a:r>
            <a:r>
              <a:rPr lang="en-US" altLang="en-US" sz="2000" dirty="0">
                <a:latin typeface="Cambria" panose="02040503050406030204" pitchFamily="18" charset="0"/>
              </a:rPr>
              <a:t> </a:t>
            </a:r>
            <a:r>
              <a:rPr lang="en-US" altLang="en-US" sz="2000" dirty="0" err="1">
                <a:latin typeface="Cambria" panose="02040503050406030204" pitchFamily="18" charset="0"/>
              </a:rPr>
              <a:t>những</a:t>
            </a:r>
            <a:r>
              <a:rPr lang="en-US" altLang="en-US" sz="2000" dirty="0">
                <a:latin typeface="Cambria" panose="02040503050406030204" pitchFamily="18" charset="0"/>
              </a:rPr>
              <a:t> </a:t>
            </a:r>
            <a:r>
              <a:rPr lang="en-US" altLang="en-US" sz="2000" dirty="0" err="1">
                <a:latin typeface="Cambria" panose="02040503050406030204" pitchFamily="18" charset="0"/>
              </a:rPr>
              <a:t>điểm</a:t>
            </a:r>
            <a:r>
              <a:rPr lang="en-US" altLang="en-US" sz="2000" dirty="0">
                <a:latin typeface="Cambria" panose="02040503050406030204" pitchFamily="18" charset="0"/>
              </a:rPr>
              <a:t> </a:t>
            </a:r>
            <a:r>
              <a:rPr lang="en-US" altLang="en-US" sz="2000" dirty="0" err="1">
                <a:latin typeface="Cambria" panose="02040503050406030204" pitchFamily="18" charset="0"/>
              </a:rPr>
              <a:t>cần</a:t>
            </a:r>
            <a:r>
              <a:rPr lang="en-US" altLang="en-US" sz="2000" dirty="0">
                <a:latin typeface="Cambria" panose="02040503050406030204" pitchFamily="18" charset="0"/>
              </a:rPr>
              <a:t> </a:t>
            </a:r>
            <a:r>
              <a:rPr lang="en-US" altLang="en-US" sz="2000" dirty="0" err="1">
                <a:latin typeface="Cambria" panose="02040503050406030204" pitchFamily="18" charset="0"/>
              </a:rPr>
              <a:t>nhớ</a:t>
            </a:r>
            <a:endParaRPr lang="en-US" altLang="en-US" sz="2000" dirty="0">
              <a:latin typeface="Cambria" panose="02040503050406030204" pitchFamily="18" charset="0"/>
            </a:endParaRPr>
          </a:p>
          <a:p>
            <a:pPr indent="-457200">
              <a:lnSpc>
                <a:spcPct val="15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rPr>
              <a:t>Từ</a:t>
            </a:r>
            <a:r>
              <a:rPr lang="en-US" altLang="en-US" sz="2000" dirty="0">
                <a:latin typeface="Cambria" panose="02040503050406030204" pitchFamily="18" charset="0"/>
              </a:rPr>
              <a:t> </a:t>
            </a:r>
            <a:r>
              <a:rPr lang="en-US" altLang="en-US" sz="2000" dirty="0" err="1">
                <a:latin typeface="Cambria" panose="02040503050406030204" pitchFamily="18" charset="0"/>
              </a:rPr>
              <a:t>ngữ</a:t>
            </a:r>
            <a:r>
              <a:rPr lang="en-US" altLang="en-US" sz="2000" dirty="0">
                <a:latin typeface="Cambria" panose="02040503050406030204" pitchFamily="18" charset="0"/>
              </a:rPr>
              <a:t>: </a:t>
            </a:r>
            <a:r>
              <a:rPr lang="en-US" altLang="en-US" sz="2000" dirty="0" err="1">
                <a:latin typeface="Cambria" panose="02040503050406030204" pitchFamily="18" charset="0"/>
              </a:rPr>
              <a:t>dùng</a:t>
            </a:r>
            <a:r>
              <a:rPr lang="en-US" altLang="en-US" sz="2000" dirty="0">
                <a:latin typeface="Cambria" panose="02040503050406030204" pitchFamily="18" charset="0"/>
              </a:rPr>
              <a:t> </a:t>
            </a:r>
            <a:r>
              <a:rPr lang="en-US" altLang="en-US" sz="2000" dirty="0" err="1">
                <a:latin typeface="Cambria" panose="02040503050406030204" pitchFamily="18" charset="0"/>
              </a:rPr>
              <a:t>cụm</a:t>
            </a:r>
            <a:r>
              <a:rPr lang="en-US" altLang="en-US" sz="2000" dirty="0">
                <a:latin typeface="Cambria" panose="02040503050406030204" pitchFamily="18" charset="0"/>
              </a:rPr>
              <a:t> </a:t>
            </a:r>
            <a:r>
              <a:rPr lang="en-US" altLang="en-US" sz="2000" dirty="0" err="1">
                <a:latin typeface="Cambria" panose="02040503050406030204" pitchFamily="18" charset="0"/>
              </a:rPr>
              <a:t>từ</a:t>
            </a:r>
            <a:r>
              <a:rPr lang="en-US" altLang="en-US" sz="2000" dirty="0">
                <a:latin typeface="Cambria" panose="02040503050406030204" pitchFamily="18" charset="0"/>
              </a:rPr>
              <a:t> </a:t>
            </a:r>
            <a:r>
              <a:rPr lang="en-US" altLang="en-US" sz="2000" dirty="0" err="1">
                <a:latin typeface="Cambria" panose="02040503050406030204" pitchFamily="18" charset="0"/>
              </a:rPr>
              <a:t>hơn</a:t>
            </a:r>
            <a:r>
              <a:rPr lang="en-US" altLang="en-US" sz="2000" dirty="0">
                <a:latin typeface="Cambria" panose="02040503050406030204" pitchFamily="18" charset="0"/>
              </a:rPr>
              <a:t> </a:t>
            </a:r>
            <a:r>
              <a:rPr lang="en-US" altLang="en-US" sz="2000" dirty="0" err="1">
                <a:latin typeface="Cambria" panose="02040503050406030204" pitchFamily="18" charset="0"/>
              </a:rPr>
              <a:t>dùng</a:t>
            </a:r>
            <a:r>
              <a:rPr lang="en-US" altLang="en-US" sz="2000" dirty="0">
                <a:latin typeface="Cambria" panose="02040503050406030204" pitchFamily="18" charset="0"/>
              </a:rPr>
              <a:t> </a:t>
            </a:r>
            <a:r>
              <a:rPr lang="en-US" altLang="en-US" sz="2000" dirty="0" err="1">
                <a:latin typeface="Cambria" panose="02040503050406030204" pitchFamily="18" charset="0"/>
              </a:rPr>
              <a:t>câu</a:t>
            </a:r>
            <a:endParaRPr lang="en-US" altLang="en-US" sz="2000" dirty="0">
              <a:latin typeface="Cambria" panose="02040503050406030204" pitchFamily="18" charset="0"/>
            </a:endParaRPr>
          </a:p>
          <a:p>
            <a:pPr indent="-457200">
              <a:lnSpc>
                <a:spcPct val="15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rPr>
              <a:t>Cỡ</a:t>
            </a:r>
            <a:r>
              <a:rPr lang="en-US" altLang="en-US" sz="2000" dirty="0">
                <a:latin typeface="Cambria" panose="02040503050406030204" pitchFamily="18" charset="0"/>
              </a:rPr>
              <a:t> </a:t>
            </a:r>
            <a:r>
              <a:rPr lang="en-US" altLang="en-US" sz="2000" dirty="0" err="1">
                <a:latin typeface="Cambria" panose="02040503050406030204" pitchFamily="18" charset="0"/>
              </a:rPr>
              <a:t>chữ</a:t>
            </a:r>
            <a:r>
              <a:rPr lang="en-US" altLang="en-US" sz="2000" dirty="0">
                <a:latin typeface="Cambria" panose="02040503050406030204" pitchFamily="18" charset="0"/>
              </a:rPr>
              <a:t>: </a:t>
            </a:r>
            <a:r>
              <a:rPr lang="en-US" altLang="en-US" sz="2000" dirty="0" err="1">
                <a:latin typeface="Cambria" panose="02040503050406030204" pitchFamily="18" charset="0"/>
              </a:rPr>
              <a:t>khoảng</a:t>
            </a:r>
            <a:r>
              <a:rPr lang="en-US" altLang="en-US" sz="2000" dirty="0">
                <a:latin typeface="Cambria" panose="02040503050406030204" pitchFamily="18" charset="0"/>
              </a:rPr>
              <a:t> 20-28, </a:t>
            </a:r>
            <a:r>
              <a:rPr lang="en-US" altLang="en-US" sz="2000" dirty="0" err="1">
                <a:latin typeface="Cambria" panose="02040503050406030204" pitchFamily="18" charset="0"/>
              </a:rPr>
              <a:t>nguyên</a:t>
            </a:r>
            <a:r>
              <a:rPr lang="en-US" altLang="en-US" sz="2000" dirty="0">
                <a:latin typeface="Cambria" panose="02040503050406030204" pitchFamily="18" charset="0"/>
              </a:rPr>
              <a:t> </a:t>
            </a:r>
            <a:r>
              <a:rPr lang="en-US" altLang="en-US" sz="2000" dirty="0" err="1">
                <a:latin typeface="Cambria" panose="02040503050406030204" pitchFamily="18" charset="0"/>
              </a:rPr>
              <a:t>tắc</a:t>
            </a:r>
            <a:r>
              <a:rPr lang="en-US" altLang="en-US" sz="2000" dirty="0">
                <a:latin typeface="Cambria" panose="02040503050406030204" pitchFamily="18" charset="0"/>
              </a:rPr>
              <a:t> </a:t>
            </a:r>
            <a:r>
              <a:rPr lang="en-US" altLang="en-US" sz="2000" dirty="0" err="1">
                <a:latin typeface="Cambria" panose="02040503050406030204" pitchFamily="18" charset="0"/>
              </a:rPr>
              <a:t>vàng</a:t>
            </a:r>
            <a:r>
              <a:rPr lang="en-US" altLang="en-US" sz="2000" dirty="0">
                <a:latin typeface="Cambria" panose="02040503050406030204" pitchFamily="18" charset="0"/>
              </a:rPr>
              <a:t> 6-6</a:t>
            </a:r>
          </a:p>
          <a:p>
            <a:pPr indent="-457200">
              <a:lnSpc>
                <a:spcPct val="150000"/>
              </a:lnSpc>
              <a:spcBef>
                <a:spcPts val="600"/>
              </a:spcBef>
              <a:spcAft>
                <a:spcPts val="1200"/>
              </a:spcAft>
              <a:buFont typeface="Arial" panose="020B0604020202020204" pitchFamily="34" charset="0"/>
              <a:buChar char="•"/>
            </a:pPr>
            <a:r>
              <a:rPr lang="en-US" altLang="en-US" sz="2000" dirty="0">
                <a:latin typeface="Cambria" panose="02040503050406030204" pitchFamily="18" charset="0"/>
              </a:rPr>
              <a:t>Font </a:t>
            </a:r>
            <a:r>
              <a:rPr lang="en-US" altLang="en-US" sz="2000" dirty="0" err="1">
                <a:latin typeface="Cambria" panose="02040503050406030204" pitchFamily="18" charset="0"/>
              </a:rPr>
              <a:t>chữ</a:t>
            </a:r>
            <a:r>
              <a:rPr lang="en-US" altLang="en-US" sz="2000" dirty="0">
                <a:latin typeface="Cambria" panose="02040503050406030204" pitchFamily="18" charset="0"/>
              </a:rPr>
              <a:t>: </a:t>
            </a:r>
            <a:r>
              <a:rPr lang="en-US" altLang="en-US" sz="2000" dirty="0" err="1">
                <a:latin typeface="Cambria" panose="02040503050406030204" pitchFamily="18" charset="0"/>
              </a:rPr>
              <a:t>chân</a:t>
            </a:r>
            <a:r>
              <a:rPr lang="en-US" altLang="en-US" sz="2000" dirty="0">
                <a:latin typeface="Cambria" panose="02040503050406030204" pitchFamily="18" charset="0"/>
              </a:rPr>
              <a:t> </a:t>
            </a:r>
            <a:r>
              <a:rPr lang="en-US" altLang="en-US" sz="2000" dirty="0" err="1">
                <a:latin typeface="Cambria" panose="02040503050406030204" pitchFamily="18" charset="0"/>
              </a:rPr>
              <a:t>phương</a:t>
            </a:r>
            <a:r>
              <a:rPr lang="en-US" altLang="en-US" sz="2000" dirty="0">
                <a:latin typeface="Cambria" panose="02040503050406030204" pitchFamily="18" charset="0"/>
              </a:rPr>
              <a:t> : Font Arial, Tahoma. </a:t>
            </a:r>
          </a:p>
          <a:p>
            <a:pPr indent="-457200">
              <a:lnSpc>
                <a:spcPct val="15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rPr>
              <a:t>Màu</a:t>
            </a:r>
            <a:r>
              <a:rPr lang="en-US" altLang="en-US" sz="2000" dirty="0">
                <a:latin typeface="Cambria" panose="02040503050406030204" pitchFamily="18" charset="0"/>
              </a:rPr>
              <a:t> </a:t>
            </a:r>
            <a:r>
              <a:rPr lang="en-US" altLang="en-US" sz="2000" dirty="0" err="1">
                <a:latin typeface="Cambria" panose="02040503050406030204" pitchFamily="18" charset="0"/>
              </a:rPr>
              <a:t>sắc</a:t>
            </a:r>
            <a:r>
              <a:rPr lang="en-US" altLang="en-US" sz="2000" dirty="0">
                <a:latin typeface="Cambria" panose="02040503050406030204" pitchFamily="18" charset="0"/>
              </a:rPr>
              <a:t>: </a:t>
            </a:r>
            <a:r>
              <a:rPr lang="en-US" altLang="en-US" sz="2000" dirty="0" err="1">
                <a:latin typeface="Cambria" panose="02040503050406030204" pitchFamily="18" charset="0"/>
              </a:rPr>
              <a:t>không</a:t>
            </a:r>
            <a:r>
              <a:rPr lang="en-US" altLang="en-US" sz="2000" dirty="0">
                <a:latin typeface="Cambria" panose="02040503050406030204" pitchFamily="18" charset="0"/>
              </a:rPr>
              <a:t> </a:t>
            </a:r>
            <a:r>
              <a:rPr lang="en-US" altLang="en-US" sz="2000" dirty="0" err="1">
                <a:latin typeface="Cambria" panose="02040503050406030204" pitchFamily="18" charset="0"/>
              </a:rPr>
              <a:t>quá</a:t>
            </a:r>
            <a:r>
              <a:rPr lang="en-US" altLang="en-US" sz="2000" dirty="0">
                <a:latin typeface="Cambria" panose="02040503050406030204" pitchFamily="18" charset="0"/>
              </a:rPr>
              <a:t> 3 </a:t>
            </a:r>
            <a:r>
              <a:rPr lang="en-US" altLang="en-US" sz="2000" dirty="0" err="1">
                <a:latin typeface="Cambria" panose="02040503050406030204" pitchFamily="18" charset="0"/>
              </a:rPr>
              <a:t>màu</a:t>
            </a:r>
            <a:endParaRPr lang="en-US" altLang="en-US" sz="2000" dirty="0">
              <a:latin typeface="Cambria" panose="02040503050406030204" pitchFamily="18" charset="0"/>
            </a:endParaRPr>
          </a:p>
          <a:p>
            <a:pPr indent="-457200">
              <a:lnSpc>
                <a:spcPct val="15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rPr>
              <a:t>Hình</a:t>
            </a:r>
            <a:r>
              <a:rPr lang="en-US" altLang="en-US" sz="2000" dirty="0">
                <a:latin typeface="Cambria" panose="02040503050406030204" pitchFamily="18" charset="0"/>
              </a:rPr>
              <a:t> </a:t>
            </a:r>
            <a:r>
              <a:rPr lang="en-US" altLang="en-US" sz="2000" dirty="0" err="1">
                <a:latin typeface="Cambria" panose="02040503050406030204" pitchFamily="18" charset="0"/>
              </a:rPr>
              <a:t>ảnh</a:t>
            </a:r>
            <a:r>
              <a:rPr lang="en-US" altLang="en-US" sz="2000" dirty="0">
                <a:latin typeface="Cambria" panose="02040503050406030204" pitchFamily="18" charset="0"/>
              </a:rPr>
              <a:t>: </a:t>
            </a:r>
            <a:r>
              <a:rPr lang="en-US" altLang="en-US" sz="2000" dirty="0" err="1">
                <a:latin typeface="Cambria" panose="02040503050406030204" pitchFamily="18" charset="0"/>
              </a:rPr>
              <a:t>phù</a:t>
            </a:r>
            <a:r>
              <a:rPr lang="en-US" altLang="en-US" sz="2000" dirty="0">
                <a:latin typeface="Cambria" panose="02040503050406030204" pitchFamily="18" charset="0"/>
              </a:rPr>
              <a:t> </a:t>
            </a:r>
            <a:r>
              <a:rPr lang="en-US" altLang="en-US" sz="2000" dirty="0" err="1">
                <a:latin typeface="Cambria" panose="02040503050406030204" pitchFamily="18" charset="0"/>
              </a:rPr>
              <a:t>hợp</a:t>
            </a:r>
            <a:r>
              <a:rPr lang="en-US" altLang="en-US" sz="2000" dirty="0">
                <a:latin typeface="Cambria" panose="02040503050406030204" pitchFamily="18" charset="0"/>
              </a:rPr>
              <a:t> </a:t>
            </a:r>
            <a:r>
              <a:rPr lang="en-US" altLang="en-US" sz="2000" dirty="0" err="1">
                <a:latin typeface="Cambria" panose="02040503050406030204" pitchFamily="18" charset="0"/>
              </a:rPr>
              <a:t>và</a:t>
            </a:r>
            <a:r>
              <a:rPr lang="en-US" altLang="en-US" sz="2000" dirty="0">
                <a:latin typeface="Cambria" panose="02040503050406030204" pitchFamily="18" charset="0"/>
              </a:rPr>
              <a:t> </a:t>
            </a:r>
            <a:r>
              <a:rPr lang="en-US" altLang="en-US" sz="2000" dirty="0" err="1">
                <a:latin typeface="Cambria" panose="02040503050406030204" pitchFamily="18" charset="0"/>
              </a:rPr>
              <a:t>không</a:t>
            </a:r>
            <a:r>
              <a:rPr lang="en-US" altLang="en-US" sz="2000" dirty="0">
                <a:latin typeface="Cambria" panose="02040503050406030204" pitchFamily="18" charset="0"/>
              </a:rPr>
              <a:t> </a:t>
            </a:r>
            <a:r>
              <a:rPr lang="en-US" altLang="en-US" sz="2000" dirty="0" err="1">
                <a:latin typeface="Cambria" panose="02040503050406030204" pitchFamily="18" charset="0"/>
              </a:rPr>
              <a:t>phản</a:t>
            </a:r>
            <a:r>
              <a:rPr lang="en-US" altLang="en-US" sz="2000" dirty="0">
                <a:latin typeface="Cambria" panose="02040503050406030204" pitchFamily="18" charset="0"/>
              </a:rPr>
              <a:t> </a:t>
            </a:r>
            <a:r>
              <a:rPr lang="en-US" altLang="en-US" sz="2000" dirty="0" err="1">
                <a:latin typeface="Cambria" panose="02040503050406030204" pitchFamily="18" charset="0"/>
              </a:rPr>
              <a:t>cảm</a:t>
            </a:r>
            <a:endParaRPr lang="en-US" altLang="en-US" sz="2000" dirty="0">
              <a:latin typeface="Cambria" panose="02040503050406030204" pitchFamily="18" charset="0"/>
            </a:endParaRPr>
          </a:p>
        </p:txBody>
      </p:sp>
      <p:pic>
        <p:nvPicPr>
          <p:cNvPr id="107525" name="Picture 2" descr="C:\Documents and Settings\Owner\Local Settings\Temporary Internet Files\Content.IE5\3EOPBWMS\MC900198685[1].wmf"/>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899" y="1785104"/>
            <a:ext cx="4413446" cy="3848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7446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69755" y="1104736"/>
            <a:ext cx="8487695" cy="555291"/>
          </a:xfrm>
        </p:spPr>
        <p:txBody>
          <a:bodyPr>
            <a:normAutofit/>
          </a:bodyPr>
          <a:lstStyle/>
          <a:p>
            <a:pPr eaLnBrk="1" hangingPunct="1"/>
            <a:r>
              <a:rPr lang="en-US" altLang="en-US" dirty="0">
                <a:cs typeface="Arial" panose="020B0604020202020204" pitchFamily="34" charset="0"/>
              </a:rPr>
              <a:t>KỸ THUẬT TRÌNH CHIẾU SLIDE</a:t>
            </a:r>
          </a:p>
        </p:txBody>
      </p:sp>
      <p:sp>
        <p:nvSpPr>
          <p:cNvPr id="70659" name="Rectangle 3"/>
          <p:cNvSpPr>
            <a:spLocks noGrp="1" noChangeArrowheads="1"/>
          </p:cNvSpPr>
          <p:nvPr>
            <p:ph idx="1"/>
          </p:nvPr>
        </p:nvSpPr>
        <p:spPr>
          <a:xfrm>
            <a:off x="1085305" y="1792921"/>
            <a:ext cx="7366196" cy="5065079"/>
          </a:xfrm>
        </p:spPr>
        <p:txBody>
          <a:bodyPr>
            <a:noAutofit/>
          </a:bodyPr>
          <a:lstStyle/>
          <a:p>
            <a:pPr marL="285721" indent="-285721">
              <a:lnSpc>
                <a:spcPct val="150000"/>
              </a:lnSpc>
              <a:spcBef>
                <a:spcPts val="600"/>
              </a:spcBef>
              <a:spcAft>
                <a:spcPts val="1200"/>
              </a:spcAft>
            </a:pPr>
            <a:r>
              <a:rPr lang="en-US" altLang="en-US" sz="2000" dirty="0" err="1">
                <a:latin typeface="Cambria" panose="02040503050406030204" pitchFamily="18" charset="0"/>
                <a:cs typeface="Arial" panose="020B0604020202020204" pitchFamily="34" charset="0"/>
              </a:rPr>
              <a:t>Kh</a:t>
            </a:r>
            <a:r>
              <a:rPr lang="en-US" altLang="ja-JP" sz="2000" dirty="0" err="1">
                <a:latin typeface="Cambria" panose="02040503050406030204" pitchFamily="18" charset="0"/>
                <a:ea typeface="MS PGothic" panose="020B0600070205080204" pitchFamily="34" charset="-128"/>
                <a:cs typeface="Arial" panose="020B0604020202020204" pitchFamily="34" charset="0"/>
              </a:rPr>
              <a:t>ông</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đi</a:t>
            </a:r>
            <a:r>
              <a:rPr lang="en-US" altLang="ja-JP" sz="2000" dirty="0">
                <a:latin typeface="Cambria" panose="02040503050406030204" pitchFamily="18" charset="0"/>
                <a:ea typeface="MS PGothic" panose="020B0600070205080204" pitchFamily="34" charset="-128"/>
                <a:cs typeface="Arial" panose="020B0604020202020204" pitchFamily="34" charset="0"/>
              </a:rPr>
              <a:t> qua </a:t>
            </a:r>
            <a:r>
              <a:rPr lang="en-US" altLang="ja-JP" sz="2000" dirty="0" err="1">
                <a:latin typeface="Cambria" panose="02040503050406030204" pitchFamily="18" charset="0"/>
                <a:ea typeface="MS PGothic" panose="020B0600070205080204" pitchFamily="34" charset="-128"/>
                <a:cs typeface="Arial" panose="020B0604020202020204" pitchFamily="34" charset="0"/>
              </a:rPr>
              <a:t>màn</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hình</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p>
          <a:p>
            <a:pPr marL="285721" indent="-285721">
              <a:lnSpc>
                <a:spcPct val="150000"/>
              </a:lnSpc>
              <a:spcBef>
                <a:spcPts val="600"/>
              </a:spcBef>
              <a:spcAft>
                <a:spcPts val="1200"/>
              </a:spcAft>
            </a:pPr>
            <a:r>
              <a:rPr lang="en-US" altLang="ja-JP" sz="2000" dirty="0" err="1">
                <a:latin typeface="Cambria" panose="02040503050406030204" pitchFamily="18" charset="0"/>
                <a:ea typeface="MS PGothic" panose="020B0600070205080204" pitchFamily="34" charset="-128"/>
                <a:cs typeface="Arial" panose="020B0604020202020204" pitchFamily="34" charset="0"/>
              </a:rPr>
              <a:t>Tư</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thế</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đứng</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thẳng</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người</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khi</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trình</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chiếu</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p>
          <a:p>
            <a:pPr marL="285721" indent="-285721">
              <a:lnSpc>
                <a:spcPct val="150000"/>
              </a:lnSpc>
              <a:spcBef>
                <a:spcPts val="600"/>
              </a:spcBef>
              <a:spcAft>
                <a:spcPts val="1200"/>
              </a:spcAft>
            </a:pPr>
            <a:r>
              <a:rPr lang="en-US" altLang="ja-JP" sz="2000" dirty="0" err="1">
                <a:latin typeface="Cambria" panose="02040503050406030204" pitchFamily="18" charset="0"/>
                <a:ea typeface="MS PGothic" panose="020B0600070205080204" pitchFamily="34" charset="-128"/>
                <a:cs typeface="Arial" panose="020B0604020202020204" pitchFamily="34" charset="0"/>
              </a:rPr>
              <a:t>Sử</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dụng</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phím</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nóng</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p>
          <a:p>
            <a:pPr marL="285721" lvl="1" indent="-285721">
              <a:lnSpc>
                <a:spcPct val="150000"/>
              </a:lnSpc>
              <a:spcBef>
                <a:spcPts val="600"/>
              </a:spcBef>
              <a:spcAft>
                <a:spcPts val="1200"/>
              </a:spcAft>
              <a:buFont typeface="Wingdings" panose="05000000000000000000" pitchFamily="2" charset="2"/>
              <a:buChar char="q"/>
            </a:pPr>
            <a:r>
              <a:rPr lang="en-US" altLang="en-US" sz="2000" dirty="0" err="1">
                <a:latin typeface="Cambria" panose="02040503050406030204" pitchFamily="18" charset="0"/>
                <a:cs typeface="Arial" panose="020B0604020202020204" pitchFamily="34" charset="0"/>
              </a:rPr>
              <a:t>Ph</a:t>
            </a:r>
            <a:r>
              <a:rPr lang="en-US" altLang="ja-JP" sz="2000" dirty="0" err="1">
                <a:latin typeface="Cambria" panose="02040503050406030204" pitchFamily="18" charset="0"/>
                <a:ea typeface="MS PGothic" panose="020B0600070205080204" pitchFamily="34" charset="-128"/>
                <a:cs typeface="Arial" panose="020B0604020202020204" pitchFamily="34" charset="0"/>
              </a:rPr>
              <a:t>ím</a:t>
            </a:r>
            <a:r>
              <a:rPr lang="en-US" altLang="ja-JP" sz="2000" dirty="0">
                <a:latin typeface="Cambria" panose="02040503050406030204" pitchFamily="18" charset="0"/>
                <a:ea typeface="MS PGothic" panose="020B0600070205080204" pitchFamily="34" charset="-128"/>
                <a:cs typeface="Arial" panose="020B0604020202020204" pitchFamily="34" charset="0"/>
              </a:rPr>
              <a:t> B </a:t>
            </a:r>
            <a:r>
              <a:rPr lang="en-US" altLang="ja-JP" sz="2000" dirty="0" err="1">
                <a:latin typeface="Cambria" panose="02040503050406030204" pitchFamily="18" charset="0"/>
                <a:ea typeface="MS PGothic" panose="020B0600070205080204" pitchFamily="34" charset="-128"/>
                <a:cs typeface="Arial" panose="020B0604020202020204" pitchFamily="34" charset="0"/>
              </a:rPr>
              <a:t>để</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chuẩn</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màn</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hình</a:t>
            </a:r>
            <a:r>
              <a:rPr lang="en-US" altLang="ja-JP" sz="2000" dirty="0">
                <a:latin typeface="Cambria" panose="02040503050406030204" pitchFamily="18" charset="0"/>
                <a:ea typeface="MS PGothic" panose="020B0600070205080204" pitchFamily="34" charset="-128"/>
                <a:cs typeface="Arial" panose="020B0604020202020204" pitchFamily="34" charset="0"/>
              </a:rPr>
              <a:t> sang </a:t>
            </a:r>
            <a:r>
              <a:rPr lang="en-US" altLang="ja-JP" sz="2000" dirty="0" err="1">
                <a:latin typeface="Cambria" panose="02040503050406030204" pitchFamily="18" charset="0"/>
                <a:ea typeface="MS PGothic" panose="020B0600070205080204" pitchFamily="34" charset="-128"/>
                <a:cs typeface="Arial" panose="020B0604020202020204" pitchFamily="34" charset="0"/>
              </a:rPr>
              <a:t>màu</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đen</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hoặc</a:t>
            </a:r>
            <a:r>
              <a:rPr lang="en-US" altLang="ja-JP" sz="2000" dirty="0">
                <a:latin typeface="Cambria" panose="02040503050406030204" pitchFamily="18" charset="0"/>
                <a:ea typeface="MS PGothic" panose="020B0600070205080204" pitchFamily="34" charset="-128"/>
                <a:cs typeface="Arial" panose="020B0604020202020204" pitchFamily="34" charset="0"/>
              </a:rPr>
              <a:t> W </a:t>
            </a:r>
            <a:r>
              <a:rPr lang="en-US" altLang="ja-JP" sz="2000" dirty="0" err="1">
                <a:latin typeface="Cambria" panose="02040503050406030204" pitchFamily="18" charset="0"/>
                <a:ea typeface="MS PGothic" panose="020B0600070205080204" pitchFamily="34" charset="-128"/>
                <a:cs typeface="Arial" panose="020B0604020202020204" pitchFamily="34" charset="0"/>
              </a:rPr>
              <a:t>để</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chuyển</a:t>
            </a:r>
            <a:r>
              <a:rPr lang="en-US" altLang="ja-JP" sz="2000" dirty="0">
                <a:latin typeface="Cambria" panose="02040503050406030204" pitchFamily="18" charset="0"/>
                <a:ea typeface="MS PGothic" panose="020B0600070205080204" pitchFamily="34" charset="-128"/>
                <a:cs typeface="Arial" panose="020B0604020202020204" pitchFamily="34" charset="0"/>
              </a:rPr>
              <a:t> sang </a:t>
            </a:r>
            <a:r>
              <a:rPr lang="en-US" altLang="ja-JP" sz="2000" dirty="0" err="1">
                <a:latin typeface="Cambria" panose="02040503050406030204" pitchFamily="18" charset="0"/>
                <a:ea typeface="MS PGothic" panose="020B0600070205080204" pitchFamily="34" charset="-128"/>
                <a:cs typeface="Arial" panose="020B0604020202020204" pitchFamily="34" charset="0"/>
              </a:rPr>
              <a:t>màu</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trắng</a:t>
            </a:r>
            <a:endParaRPr lang="en-US" altLang="ja-JP" sz="2000" dirty="0">
              <a:latin typeface="Cambria" panose="02040503050406030204" pitchFamily="18" charset="0"/>
              <a:ea typeface="MS PGothic" panose="020B0600070205080204" pitchFamily="34" charset="-128"/>
              <a:cs typeface="Arial" panose="020B0604020202020204" pitchFamily="34" charset="0"/>
            </a:endParaRPr>
          </a:p>
          <a:p>
            <a:pPr marL="285721" lvl="1" indent="-285721">
              <a:lnSpc>
                <a:spcPct val="150000"/>
              </a:lnSpc>
              <a:spcBef>
                <a:spcPts val="600"/>
              </a:spcBef>
              <a:spcAft>
                <a:spcPts val="1200"/>
              </a:spcAft>
              <a:buFont typeface="Wingdings" panose="05000000000000000000" pitchFamily="2" charset="2"/>
              <a:buChar char="q"/>
            </a:pPr>
            <a:r>
              <a:rPr lang="en-US" altLang="ja-JP" sz="2000" dirty="0" err="1">
                <a:latin typeface="Cambria" panose="02040503050406030204" pitchFamily="18" charset="0"/>
                <a:ea typeface="MS PGothic" panose="020B0600070205080204" pitchFamily="34" charset="-128"/>
                <a:cs typeface="Arial" panose="020B0604020202020204" pitchFamily="34" charset="0"/>
              </a:rPr>
              <a:t>Số</a:t>
            </a:r>
            <a:r>
              <a:rPr lang="en-US" altLang="ja-JP" sz="2000" dirty="0">
                <a:latin typeface="Cambria" panose="02040503050406030204" pitchFamily="18" charset="0"/>
                <a:ea typeface="MS PGothic" panose="020B0600070205080204" pitchFamily="34" charset="-128"/>
                <a:cs typeface="Arial" panose="020B0604020202020204" pitchFamily="34" charset="0"/>
              </a:rPr>
              <a:t> slide + </a:t>
            </a:r>
            <a:r>
              <a:rPr lang="en-US" altLang="ja-JP" sz="2000" dirty="0" err="1">
                <a:latin typeface="Cambria" panose="02040503050406030204" pitchFamily="18" charset="0"/>
                <a:ea typeface="MS PGothic" panose="020B0600070205080204" pitchFamily="34" charset="-128"/>
                <a:cs typeface="Arial" panose="020B0604020202020204" pitchFamily="34" charset="0"/>
              </a:rPr>
              <a:t>phím</a:t>
            </a:r>
            <a:r>
              <a:rPr lang="en-US" altLang="ja-JP" sz="2000" dirty="0">
                <a:latin typeface="Cambria" panose="02040503050406030204" pitchFamily="18" charset="0"/>
                <a:ea typeface="MS PGothic" panose="020B0600070205080204" pitchFamily="34" charset="-128"/>
                <a:cs typeface="Arial" panose="020B0604020202020204" pitchFamily="34" charset="0"/>
              </a:rPr>
              <a:t> Enter </a:t>
            </a:r>
            <a:r>
              <a:rPr lang="en-US" altLang="ja-JP" sz="2000" dirty="0" err="1">
                <a:latin typeface="Cambria" panose="02040503050406030204" pitchFamily="18" charset="0"/>
                <a:ea typeface="MS PGothic" panose="020B0600070205080204" pitchFamily="34" charset="-128"/>
                <a:cs typeface="Arial" panose="020B0604020202020204" pitchFamily="34" charset="0"/>
              </a:rPr>
              <a:t>để</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chuyển</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tới</a:t>
            </a:r>
            <a:r>
              <a:rPr lang="en-US" altLang="ja-JP" sz="2000" dirty="0">
                <a:latin typeface="Cambria" panose="02040503050406030204" pitchFamily="18" charset="0"/>
                <a:ea typeface="MS PGothic" panose="020B0600070205080204" pitchFamily="34" charset="-128"/>
                <a:cs typeface="Arial" panose="020B0604020202020204" pitchFamily="34" charset="0"/>
              </a:rPr>
              <a:t> slide </a:t>
            </a:r>
            <a:r>
              <a:rPr lang="en-US" altLang="ja-JP" sz="2000" dirty="0" err="1">
                <a:latin typeface="Cambria" panose="02040503050406030204" pitchFamily="18" charset="0"/>
                <a:ea typeface="MS PGothic" panose="020B0600070205080204" pitchFamily="34" charset="-128"/>
                <a:cs typeface="Arial" panose="020B0604020202020204" pitchFamily="34" charset="0"/>
              </a:rPr>
              <a:t>cần</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thiết</a:t>
            </a:r>
            <a:endParaRPr lang="en-US" altLang="ja-JP" sz="2000" dirty="0">
              <a:latin typeface="Cambria" panose="02040503050406030204" pitchFamily="18" charset="0"/>
              <a:ea typeface="MS PGothic" panose="020B0600070205080204" pitchFamily="34" charset="-128"/>
              <a:cs typeface="Arial" panose="020B0604020202020204" pitchFamily="34" charset="0"/>
            </a:endParaRPr>
          </a:p>
          <a:p>
            <a:pPr lvl="1">
              <a:lnSpc>
                <a:spcPct val="150000"/>
              </a:lnSpc>
              <a:spcBef>
                <a:spcPts val="600"/>
              </a:spcBef>
              <a:spcAft>
                <a:spcPts val="1200"/>
              </a:spcAft>
              <a:buNone/>
            </a:pPr>
            <a:r>
              <a:rPr lang="en-US" altLang="ja-JP" sz="2000" dirty="0">
                <a:latin typeface="Cambria" panose="02040503050406030204" pitchFamily="18" charset="0"/>
                <a:ea typeface="MS PGothic" panose="020B0600070205080204" pitchFamily="34" charset="-128"/>
                <a:cs typeface="Arial" panose="020B0604020202020204" pitchFamily="34" charset="0"/>
              </a:rPr>
              <a:t> </a:t>
            </a:r>
            <a:endParaRPr lang="en-US" altLang="en-US" sz="2000" dirty="0">
              <a:latin typeface="Cambria" panose="02040503050406030204" pitchFamily="18" charset="0"/>
              <a:cs typeface="Arial" panose="020B0604020202020204" pitchFamily="34" charset="0"/>
            </a:endParaRPr>
          </a:p>
        </p:txBody>
      </p:sp>
      <p:pic>
        <p:nvPicPr>
          <p:cNvPr id="115716" name="Picture 5" descr="MCj0434683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76977" y="1104736"/>
            <a:ext cx="898805" cy="914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7" name="Picture 6" descr="MCj0434687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76977" y="3314715"/>
            <a:ext cx="842853" cy="85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8" name="Picture 7" descr="MCj0434681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51500" y="2019017"/>
            <a:ext cx="1011899" cy="1028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5606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anim calcmode="lin" valueType="num">
                                      <p:cBhvr additive="base">
                                        <p:cTn id="7" dur="500" fill="hold"/>
                                        <p:tgtEl>
                                          <p:spTgt spid="706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06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0659">
                                            <p:txEl>
                                              <p:pRg st="1" end="1"/>
                                            </p:txEl>
                                          </p:spTgt>
                                        </p:tgtEl>
                                        <p:attrNameLst>
                                          <p:attrName>style.visibility</p:attrName>
                                        </p:attrNameLst>
                                      </p:cBhvr>
                                      <p:to>
                                        <p:strVal val="visible"/>
                                      </p:to>
                                    </p:set>
                                    <p:anim calcmode="lin" valueType="num">
                                      <p:cBhvr additive="base">
                                        <p:cTn id="13" dur="500" fill="hold"/>
                                        <p:tgtEl>
                                          <p:spTgt spid="7065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06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0659">
                                            <p:txEl>
                                              <p:pRg st="2" end="2"/>
                                            </p:txEl>
                                          </p:spTgt>
                                        </p:tgtEl>
                                        <p:attrNameLst>
                                          <p:attrName>style.visibility</p:attrName>
                                        </p:attrNameLst>
                                      </p:cBhvr>
                                      <p:to>
                                        <p:strVal val="visible"/>
                                      </p:to>
                                    </p:set>
                                    <p:anim calcmode="lin" valueType="num">
                                      <p:cBhvr additive="base">
                                        <p:cTn id="19" dur="500" fill="hold"/>
                                        <p:tgtEl>
                                          <p:spTgt spid="7065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0659">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0659">
                                            <p:txEl>
                                              <p:pRg st="3" end="3"/>
                                            </p:txEl>
                                          </p:spTgt>
                                        </p:tgtEl>
                                        <p:attrNameLst>
                                          <p:attrName>style.visibility</p:attrName>
                                        </p:attrNameLst>
                                      </p:cBhvr>
                                      <p:to>
                                        <p:strVal val="visible"/>
                                      </p:to>
                                    </p:set>
                                    <p:anim calcmode="lin" valueType="num">
                                      <p:cBhvr additive="base">
                                        <p:cTn id="23" dur="500" fill="hold"/>
                                        <p:tgtEl>
                                          <p:spTgt spid="70659">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0659">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0659">
                                            <p:txEl>
                                              <p:pRg st="4" end="4"/>
                                            </p:txEl>
                                          </p:spTgt>
                                        </p:tgtEl>
                                        <p:attrNameLst>
                                          <p:attrName>style.visibility</p:attrName>
                                        </p:attrNameLst>
                                      </p:cBhvr>
                                      <p:to>
                                        <p:strVal val="visible"/>
                                      </p:to>
                                    </p:set>
                                    <p:anim calcmode="lin" valueType="num">
                                      <p:cBhvr additive="base">
                                        <p:cTn id="27" dur="500" fill="hold"/>
                                        <p:tgtEl>
                                          <p:spTgt spid="70659">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0659">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0659">
                                            <p:txEl>
                                              <p:pRg st="5" end="5"/>
                                            </p:txEl>
                                          </p:spTgt>
                                        </p:tgtEl>
                                        <p:attrNameLst>
                                          <p:attrName>style.visibility</p:attrName>
                                        </p:attrNameLst>
                                      </p:cBhvr>
                                      <p:to>
                                        <p:strVal val="visible"/>
                                      </p:to>
                                    </p:set>
                                    <p:anim calcmode="lin" valueType="num">
                                      <p:cBhvr additive="base">
                                        <p:cTn id="31" dur="500" fill="hold"/>
                                        <p:tgtEl>
                                          <p:spTgt spid="7065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065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838885" y="978394"/>
            <a:ext cx="10514231" cy="1029686"/>
          </a:xfrm>
        </p:spPr>
        <p:txBody>
          <a:bodyPr>
            <a:normAutofit/>
          </a:bodyPr>
          <a:lstStyle/>
          <a:p>
            <a:pPr eaLnBrk="1" hangingPunct="1"/>
            <a:r>
              <a:rPr lang="en-US" altLang="en-US" dirty="0">
                <a:cs typeface="Arial" panose="020B0604020202020204" pitchFamily="34" charset="0"/>
              </a:rPr>
              <a:t>BẢNG GIẤY (FLIPCHART)</a:t>
            </a:r>
          </a:p>
        </p:txBody>
      </p:sp>
      <p:pic>
        <p:nvPicPr>
          <p:cNvPr id="109572" name="Picture 4" descr="CRAYONBX"/>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8452022" y="1563463"/>
            <a:ext cx="2534718" cy="3480681"/>
          </a:xfrm>
          <a:noFill/>
        </p:spPr>
      </p:pic>
      <p:sp>
        <p:nvSpPr>
          <p:cNvPr id="138243" name="Rectangle 3"/>
          <p:cNvSpPr>
            <a:spLocks noGrp="1" noChangeArrowheads="1"/>
          </p:cNvSpPr>
          <p:nvPr>
            <p:ph type="body" idx="4294967295"/>
          </p:nvPr>
        </p:nvSpPr>
        <p:spPr>
          <a:xfrm>
            <a:off x="1009191" y="2087331"/>
            <a:ext cx="6865044" cy="3085698"/>
          </a:xfrm>
        </p:spPr>
        <p:txBody>
          <a:bodyPr>
            <a:noAutofit/>
          </a:bodyPr>
          <a:lstStyle/>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cs typeface="Arial" panose="020B0604020202020204" pitchFamily="34" charset="0"/>
              </a:rPr>
              <a:t>Sử</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dụng</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bút</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nét</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lớn</a:t>
            </a:r>
            <a:endParaRPr lang="en-US" altLang="en-US" sz="2400" dirty="0">
              <a:latin typeface="Cambria" panose="02040503050406030204" pitchFamily="18" charset="0"/>
              <a:cs typeface="Arial" panose="020B0604020202020204" pitchFamily="34" charset="0"/>
            </a:endParaRP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cs typeface="Arial" panose="020B0604020202020204" pitchFamily="34" charset="0"/>
              </a:rPr>
              <a:t>Sử</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dụng</a:t>
            </a:r>
            <a:r>
              <a:rPr lang="en-US" altLang="en-US" sz="2400" dirty="0">
                <a:latin typeface="Cambria" panose="02040503050406030204" pitchFamily="18" charset="0"/>
                <a:cs typeface="Arial" panose="020B0604020202020204" pitchFamily="34" charset="0"/>
              </a:rPr>
              <a:t> </a:t>
            </a:r>
            <a:r>
              <a:rPr lang="en-US" altLang="en-US" sz="2400" b="1" dirty="0" err="1">
                <a:solidFill>
                  <a:srgbClr val="333399"/>
                </a:solidFill>
                <a:latin typeface="Cambria" panose="02040503050406030204" pitchFamily="18" charset="0"/>
                <a:cs typeface="Arial" panose="020B0604020202020204" pitchFamily="34" charset="0"/>
              </a:rPr>
              <a:t>màu</a:t>
            </a:r>
            <a:r>
              <a:rPr lang="en-US" altLang="en-US" sz="2400" b="1" dirty="0">
                <a:solidFill>
                  <a:srgbClr val="333399"/>
                </a:solidFill>
                <a:latin typeface="Cambria" panose="02040503050406030204" pitchFamily="18" charset="0"/>
                <a:cs typeface="Arial" panose="020B0604020202020204" pitchFamily="34" charset="0"/>
              </a:rPr>
              <a:t> </a:t>
            </a:r>
            <a:r>
              <a:rPr lang="en-US" altLang="en-US" sz="2400" b="1" dirty="0" err="1">
                <a:solidFill>
                  <a:srgbClr val="333399"/>
                </a:solidFill>
                <a:latin typeface="Cambria" panose="02040503050406030204" pitchFamily="18" charset="0"/>
                <a:cs typeface="Arial" panose="020B0604020202020204" pitchFamily="34" charset="0"/>
              </a:rPr>
              <a:t>đậm</a:t>
            </a:r>
            <a:r>
              <a:rPr lang="en-US" altLang="en-US" sz="2400" dirty="0">
                <a:latin typeface="Cambria" panose="02040503050406030204" pitchFamily="18" charset="0"/>
                <a:cs typeface="Arial" panose="020B0604020202020204" pitchFamily="34" charset="0"/>
              </a:rPr>
              <a:t> </a:t>
            </a: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cs typeface="Arial" panose="020B0604020202020204" pitchFamily="34" charset="0"/>
              </a:rPr>
              <a:t>Sử</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dụng</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ba</a:t>
            </a:r>
            <a:r>
              <a:rPr lang="en-US" altLang="en-US" sz="2400" dirty="0">
                <a:latin typeface="Cambria" panose="02040503050406030204" pitchFamily="18" charset="0"/>
                <a:cs typeface="Arial" panose="020B0604020202020204" pitchFamily="34" charset="0"/>
              </a:rPr>
              <a:t> </a:t>
            </a:r>
            <a:r>
              <a:rPr lang="en-US" altLang="en-US" sz="2400" dirty="0" err="1">
                <a:solidFill>
                  <a:srgbClr val="006600"/>
                </a:solidFill>
                <a:latin typeface="Cambria" panose="02040503050406030204" pitchFamily="18" charset="0"/>
                <a:cs typeface="Arial" panose="020B0604020202020204" pitchFamily="34" charset="0"/>
              </a:rPr>
              <a:t>màu</a:t>
            </a:r>
            <a:r>
              <a:rPr lang="en-US" altLang="en-US" sz="2400" dirty="0">
                <a:latin typeface="Cambria" panose="02040503050406030204" pitchFamily="18" charset="0"/>
                <a:cs typeface="Arial" panose="020B0604020202020204" pitchFamily="34" charset="0"/>
              </a:rPr>
              <a:t> </a:t>
            </a:r>
            <a:r>
              <a:rPr lang="en-US" altLang="en-US" sz="2400" dirty="0" err="1">
                <a:solidFill>
                  <a:schemeClr val="hlink"/>
                </a:solidFill>
                <a:latin typeface="Cambria" panose="02040503050406030204" pitchFamily="18" charset="0"/>
                <a:cs typeface="Arial" panose="020B0604020202020204" pitchFamily="34" charset="0"/>
              </a:rPr>
              <a:t>chính</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cho</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mỗi</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trang</a:t>
            </a:r>
            <a:endParaRPr lang="en-US" altLang="en-US" sz="2400" dirty="0">
              <a:latin typeface="Cambria" panose="02040503050406030204" pitchFamily="18" charset="0"/>
              <a:cs typeface="Arial" panose="020B0604020202020204" pitchFamily="34" charset="0"/>
            </a:endParaRP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cs typeface="Arial" panose="020B0604020202020204" pitchFamily="34" charset="0"/>
              </a:rPr>
              <a:t>Dùng</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hình</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vẽ</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đơn</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giản</a:t>
            </a:r>
            <a:endParaRPr lang="en-US" altLang="en-US" sz="24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088783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8243">
                                            <p:txEl>
                                              <p:pRg st="0" end="0"/>
                                            </p:txEl>
                                          </p:spTgt>
                                        </p:tgtEl>
                                        <p:attrNameLst>
                                          <p:attrName>style.visibility</p:attrName>
                                        </p:attrNameLst>
                                      </p:cBhvr>
                                      <p:to>
                                        <p:strVal val="visible"/>
                                      </p:to>
                                    </p:set>
                                    <p:animEffect transition="in" filter="slide(fromBottom)">
                                      <p:cBhvr>
                                        <p:cTn id="7" dur="500"/>
                                        <p:tgtEl>
                                          <p:spTgt spid="1382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8243">
                                            <p:txEl>
                                              <p:pRg st="1" end="1"/>
                                            </p:txEl>
                                          </p:spTgt>
                                        </p:tgtEl>
                                        <p:attrNameLst>
                                          <p:attrName>style.visibility</p:attrName>
                                        </p:attrNameLst>
                                      </p:cBhvr>
                                      <p:to>
                                        <p:strVal val="visible"/>
                                      </p:to>
                                    </p:set>
                                    <p:animEffect transition="in" filter="slide(fromBottom)">
                                      <p:cBhvr>
                                        <p:cTn id="12" dur="500"/>
                                        <p:tgtEl>
                                          <p:spTgt spid="13824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38243">
                                            <p:txEl>
                                              <p:pRg st="2" end="2"/>
                                            </p:txEl>
                                          </p:spTgt>
                                        </p:tgtEl>
                                        <p:attrNameLst>
                                          <p:attrName>style.visibility</p:attrName>
                                        </p:attrNameLst>
                                      </p:cBhvr>
                                      <p:to>
                                        <p:strVal val="visible"/>
                                      </p:to>
                                    </p:set>
                                    <p:animEffect transition="in" filter="slide(fromBottom)">
                                      <p:cBhvr>
                                        <p:cTn id="17" dur="500"/>
                                        <p:tgtEl>
                                          <p:spTgt spid="13824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38243">
                                            <p:txEl>
                                              <p:pRg st="3" end="3"/>
                                            </p:txEl>
                                          </p:spTgt>
                                        </p:tgtEl>
                                        <p:attrNameLst>
                                          <p:attrName>style.visibility</p:attrName>
                                        </p:attrNameLst>
                                      </p:cBhvr>
                                      <p:to>
                                        <p:strVal val="visible"/>
                                      </p:to>
                                    </p:set>
                                    <p:animEffect transition="in" filter="slide(fromBottom)">
                                      <p:cBhvr>
                                        <p:cTn id="22" dur="500"/>
                                        <p:tgtEl>
                                          <p:spTgt spid="1382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3" grpId="0" build="p" bldLvl="2"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8" name="Rectangle 6"/>
          <p:cNvSpPr>
            <a:spLocks noGrp="1" noChangeArrowheads="1"/>
          </p:cNvSpPr>
          <p:nvPr>
            <p:ph type="title"/>
          </p:nvPr>
        </p:nvSpPr>
        <p:spPr>
          <a:xfrm>
            <a:off x="563519" y="1155981"/>
            <a:ext cx="8487695" cy="555291"/>
          </a:xfrm>
        </p:spPr>
        <p:txBody>
          <a:bodyPr>
            <a:normAutofit/>
          </a:bodyPr>
          <a:lstStyle/>
          <a:p>
            <a:pPr eaLnBrk="1" hangingPunct="1"/>
            <a:r>
              <a:rPr lang="en-US" altLang="en-US" dirty="0">
                <a:cs typeface="Arial" panose="020B0604020202020204" pitchFamily="34" charset="0"/>
              </a:rPr>
              <a:t>MỘT VÀI LƯU Ý KHI DÙNG BẢNG GIẤY</a:t>
            </a:r>
          </a:p>
        </p:txBody>
      </p:sp>
      <p:sp>
        <p:nvSpPr>
          <p:cNvPr id="68611" name="Rectangle 7"/>
          <p:cNvSpPr>
            <a:spLocks noGrp="1" noChangeArrowheads="1"/>
          </p:cNvSpPr>
          <p:nvPr>
            <p:ph idx="1"/>
          </p:nvPr>
        </p:nvSpPr>
        <p:spPr>
          <a:xfrm>
            <a:off x="1773150" y="1648057"/>
            <a:ext cx="8704405" cy="3085698"/>
          </a:xfrm>
        </p:spPr>
        <p:txBody>
          <a:bodyPr>
            <a:noAutofit/>
          </a:bodyPr>
          <a:lstStyle/>
          <a:p>
            <a:pPr marL="285721" indent="-285721">
              <a:lnSpc>
                <a:spcPct val="150000"/>
              </a:lnSpc>
              <a:spcBef>
                <a:spcPts val="600"/>
              </a:spcBef>
            </a:pPr>
            <a:r>
              <a:rPr lang="en-US" altLang="en-US" sz="2400" dirty="0" err="1">
                <a:latin typeface="Cambria" panose="02040503050406030204" pitchFamily="18" charset="0"/>
                <a:cs typeface="Arial" panose="020B0604020202020204" pitchFamily="34" charset="0"/>
              </a:rPr>
              <a:t>Khi</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viết</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kết</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hợp</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cả</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chữ</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hoa</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và</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chữ</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thường</a:t>
            </a:r>
            <a:r>
              <a:rPr lang="en-US" altLang="en-US" sz="2400" dirty="0">
                <a:latin typeface="Cambria" panose="02040503050406030204" pitchFamily="18" charset="0"/>
                <a:cs typeface="Arial" panose="020B0604020202020204" pitchFamily="34" charset="0"/>
              </a:rPr>
              <a:t>)</a:t>
            </a:r>
          </a:p>
          <a:p>
            <a:pPr marL="285721" indent="-285721">
              <a:lnSpc>
                <a:spcPct val="150000"/>
              </a:lnSpc>
              <a:spcBef>
                <a:spcPts val="600"/>
              </a:spcBef>
            </a:pPr>
            <a:r>
              <a:rPr lang="en-US" altLang="en-US" sz="2400" dirty="0" err="1">
                <a:latin typeface="Cambria" panose="02040503050406030204" pitchFamily="18" charset="0"/>
                <a:cs typeface="Arial" panose="020B0604020202020204" pitchFamily="34" charset="0"/>
              </a:rPr>
              <a:t>Viết</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chính</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xác</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những</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gì</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mọi</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người</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nói</a:t>
            </a:r>
            <a:endParaRPr lang="en-US" altLang="en-US" sz="2400" dirty="0">
              <a:latin typeface="Cambria" panose="02040503050406030204" pitchFamily="18" charset="0"/>
              <a:cs typeface="Arial" panose="020B0604020202020204" pitchFamily="34" charset="0"/>
            </a:endParaRPr>
          </a:p>
          <a:p>
            <a:pPr marL="285721" indent="-285721">
              <a:lnSpc>
                <a:spcPct val="150000"/>
              </a:lnSpc>
              <a:spcBef>
                <a:spcPts val="600"/>
              </a:spcBef>
            </a:pPr>
            <a:r>
              <a:rPr lang="en-US" altLang="en-US" sz="2400" dirty="0" err="1">
                <a:latin typeface="Cambria" panose="02040503050406030204" pitchFamily="18" charset="0"/>
                <a:cs typeface="Arial" panose="020B0604020202020204" pitchFamily="34" charset="0"/>
              </a:rPr>
              <a:t>Hạn</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chế</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viết</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tắt</a:t>
            </a:r>
            <a:endParaRPr lang="en-US" altLang="en-US" sz="2400" dirty="0">
              <a:latin typeface="Cambria" panose="02040503050406030204" pitchFamily="18" charset="0"/>
              <a:cs typeface="Arial" panose="020B0604020202020204" pitchFamily="34" charset="0"/>
            </a:endParaRPr>
          </a:p>
          <a:p>
            <a:pPr marL="285721" indent="-285721">
              <a:lnSpc>
                <a:spcPct val="150000"/>
              </a:lnSpc>
              <a:spcBef>
                <a:spcPts val="600"/>
              </a:spcBef>
            </a:pPr>
            <a:r>
              <a:rPr lang="en-US" altLang="en-US" sz="2400" dirty="0" err="1">
                <a:latin typeface="Cambria" panose="02040503050406030204" pitchFamily="18" charset="0"/>
                <a:cs typeface="Arial" panose="020B0604020202020204" pitchFamily="34" charset="0"/>
              </a:rPr>
              <a:t>Sử</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dụng</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mũi</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tên</a:t>
            </a:r>
            <a:r>
              <a:rPr lang="en-US" altLang="en-US" sz="2400" dirty="0">
                <a:latin typeface="Cambria" panose="02040503050406030204" pitchFamily="18" charset="0"/>
                <a:cs typeface="Arial" panose="020B0604020202020204" pitchFamily="34" charset="0"/>
              </a:rPr>
              <a:t>                       ,   </a:t>
            </a:r>
            <a:r>
              <a:rPr lang="en-US" altLang="en-US" sz="2400" dirty="0" err="1">
                <a:latin typeface="Cambria" panose="02040503050406030204" pitchFamily="18" charset="0"/>
                <a:cs typeface="Arial" panose="020B0604020202020204" pitchFamily="34" charset="0"/>
              </a:rPr>
              <a:t>vòng</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tròn</a:t>
            </a:r>
            <a:r>
              <a:rPr lang="en-US" altLang="en-US" sz="2400" dirty="0">
                <a:latin typeface="Cambria" panose="02040503050406030204" pitchFamily="18" charset="0"/>
                <a:cs typeface="Arial" panose="020B0604020202020204" pitchFamily="34" charset="0"/>
              </a:rPr>
              <a:t> </a:t>
            </a:r>
          </a:p>
          <a:p>
            <a:pPr>
              <a:lnSpc>
                <a:spcPct val="150000"/>
              </a:lnSpc>
              <a:spcBef>
                <a:spcPts val="600"/>
              </a:spcBef>
            </a:pP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và</a:t>
            </a:r>
            <a:r>
              <a:rPr lang="en-US" altLang="en-US" sz="2400" dirty="0">
                <a:latin typeface="Cambria" panose="02040503050406030204" pitchFamily="18" charset="0"/>
                <a:cs typeface="Arial" panose="020B0604020202020204" pitchFamily="34" charset="0"/>
              </a:rPr>
              <a:t> </a:t>
            </a:r>
            <a:r>
              <a:rPr lang="en-US" altLang="en-US" sz="2400" u="sng" dirty="0" err="1">
                <a:latin typeface="Cambria" panose="02040503050406030204" pitchFamily="18" charset="0"/>
                <a:cs typeface="Arial" panose="020B0604020202020204" pitchFamily="34" charset="0"/>
              </a:rPr>
              <a:t>gạch</a:t>
            </a:r>
            <a:r>
              <a:rPr lang="en-US" altLang="en-US" sz="2400" u="sng" dirty="0">
                <a:latin typeface="Cambria" panose="02040503050406030204" pitchFamily="18" charset="0"/>
                <a:cs typeface="Arial" panose="020B0604020202020204" pitchFamily="34" charset="0"/>
              </a:rPr>
              <a:t> </a:t>
            </a:r>
            <a:r>
              <a:rPr lang="en-US" altLang="en-US" sz="2400" u="sng" dirty="0" err="1">
                <a:latin typeface="Cambria" panose="02040503050406030204" pitchFamily="18" charset="0"/>
                <a:cs typeface="Arial" panose="020B0604020202020204" pitchFamily="34" charset="0"/>
              </a:rPr>
              <a:t>dưới</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để</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nhấn</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mạnh</a:t>
            </a:r>
            <a:endParaRPr lang="en-US" altLang="en-US" sz="2400" dirty="0">
              <a:latin typeface="Cambria" panose="02040503050406030204" pitchFamily="18" charset="0"/>
              <a:cs typeface="Arial" panose="020B0604020202020204" pitchFamily="34" charset="0"/>
            </a:endParaRPr>
          </a:p>
        </p:txBody>
      </p:sp>
      <p:sp>
        <p:nvSpPr>
          <p:cNvPr id="68612" name="Oval 4"/>
          <p:cNvSpPr>
            <a:spLocks noChangeArrowheads="1"/>
          </p:cNvSpPr>
          <p:nvPr/>
        </p:nvSpPr>
        <p:spPr bwMode="auto">
          <a:xfrm>
            <a:off x="7201582" y="3733759"/>
            <a:ext cx="1485707" cy="533331"/>
          </a:xfrm>
          <a:prstGeom prst="ellipse">
            <a:avLst/>
          </a:prstGeom>
          <a:noFill/>
          <a:ln w="57150">
            <a:solidFill>
              <a:srgbClr val="FFC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ED7703"/>
              </a:buClr>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lr>
                <a:srgbClr val="ED7703"/>
              </a:buClr>
              <a:buSzPct val="80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ED7703"/>
              </a:buClr>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Tx/>
              <a:buNone/>
            </a:pPr>
            <a:endParaRPr lang="en-US" altLang="en-US" sz="1350" dirty="0">
              <a:solidFill>
                <a:srgbClr val="ED7703"/>
              </a:solidFill>
              <a:latin typeface="Cambria" panose="02040503050406030204" pitchFamily="18" charset="0"/>
              <a:ea typeface="Cambria" panose="02040503050406030204" pitchFamily="18" charset="0"/>
            </a:endParaRPr>
          </a:p>
        </p:txBody>
      </p:sp>
      <p:sp>
        <p:nvSpPr>
          <p:cNvPr id="2" name="Arrow: Right 1">
            <a:extLst>
              <a:ext uri="{FF2B5EF4-FFF2-40B4-BE49-F238E27FC236}">
                <a16:creationId xmlns:a16="http://schemas.microsoft.com/office/drawing/2014/main" id="{2E2C117E-D568-4120-9A08-4EA0FD952B11}"/>
              </a:ext>
            </a:extLst>
          </p:cNvPr>
          <p:cNvSpPr/>
          <p:nvPr/>
        </p:nvSpPr>
        <p:spPr>
          <a:xfrm>
            <a:off x="4203417" y="3800426"/>
            <a:ext cx="1207900" cy="399998"/>
          </a:xfrm>
          <a:prstGeom prst="right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ndParaRPr>
          </a:p>
        </p:txBody>
      </p:sp>
    </p:spTree>
    <p:extLst>
      <p:ext uri="{BB962C8B-B14F-4D97-AF65-F5344CB8AC3E}">
        <p14:creationId xmlns:p14="http://schemas.microsoft.com/office/powerpoint/2010/main" val="27043383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 calcmode="lin" valueType="num">
                                      <p:cBhvr additive="base">
                                        <p:cTn id="7" dur="500" fill="hold"/>
                                        <p:tgtEl>
                                          <p:spTgt spid="686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8611">
                                            <p:txEl>
                                              <p:pRg st="1" end="1"/>
                                            </p:txEl>
                                          </p:spTgt>
                                        </p:tgtEl>
                                        <p:attrNameLst>
                                          <p:attrName>style.visibility</p:attrName>
                                        </p:attrNameLst>
                                      </p:cBhvr>
                                      <p:to>
                                        <p:strVal val="visible"/>
                                      </p:to>
                                    </p:set>
                                    <p:anim calcmode="lin" valueType="num">
                                      <p:cBhvr additive="base">
                                        <p:cTn id="13" dur="500" fill="hold"/>
                                        <p:tgtEl>
                                          <p:spTgt spid="686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86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8611">
                                            <p:txEl>
                                              <p:pRg st="2" end="2"/>
                                            </p:txEl>
                                          </p:spTgt>
                                        </p:tgtEl>
                                        <p:attrNameLst>
                                          <p:attrName>style.visibility</p:attrName>
                                        </p:attrNameLst>
                                      </p:cBhvr>
                                      <p:to>
                                        <p:strVal val="visible"/>
                                      </p:to>
                                    </p:set>
                                    <p:anim calcmode="lin" valueType="num">
                                      <p:cBhvr additive="base">
                                        <p:cTn id="19" dur="500" fill="hold"/>
                                        <p:tgtEl>
                                          <p:spTgt spid="6861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86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8611">
                                            <p:txEl>
                                              <p:pRg st="3" end="3"/>
                                            </p:txEl>
                                          </p:spTgt>
                                        </p:tgtEl>
                                        <p:attrNameLst>
                                          <p:attrName>style.visibility</p:attrName>
                                        </p:attrNameLst>
                                      </p:cBhvr>
                                      <p:to>
                                        <p:strVal val="visible"/>
                                      </p:to>
                                    </p:set>
                                    <p:anim calcmode="lin" valueType="num">
                                      <p:cBhvr additive="base">
                                        <p:cTn id="25" dur="500" fill="hold"/>
                                        <p:tgtEl>
                                          <p:spTgt spid="6861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86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8611">
                                            <p:txEl>
                                              <p:pRg st="4" end="4"/>
                                            </p:txEl>
                                          </p:spTgt>
                                        </p:tgtEl>
                                        <p:attrNameLst>
                                          <p:attrName>style.visibility</p:attrName>
                                        </p:attrNameLst>
                                      </p:cBhvr>
                                      <p:to>
                                        <p:strVal val="visible"/>
                                      </p:to>
                                    </p:set>
                                    <p:anim calcmode="lin" valueType="num">
                                      <p:cBhvr additive="base">
                                        <p:cTn id="31" dur="500" fill="hold"/>
                                        <p:tgtEl>
                                          <p:spTgt spid="6861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86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86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P spid="68612"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16E2B5-B409-1C59-18B9-BB2D3F5B53F8}"/>
              </a:ext>
            </a:extLst>
          </p:cNvPr>
          <p:cNvSpPr>
            <a:spLocks noGrp="1"/>
          </p:cNvSpPr>
          <p:nvPr>
            <p:ph type="title"/>
          </p:nvPr>
        </p:nvSpPr>
        <p:spPr>
          <a:xfrm>
            <a:off x="393357" y="1139670"/>
            <a:ext cx="11407346" cy="719756"/>
          </a:xfrm>
        </p:spPr>
        <p:txBody>
          <a:bodyPr>
            <a:normAutofit fontScale="90000"/>
          </a:bodyPr>
          <a:lstStyle/>
          <a:p>
            <a:r>
              <a:rPr lang="en-US" b="1" dirty="0"/>
              <a:t>THỰC HÀNH: TRÌNH BÀY DỰ ÁN TÀI TRỢ XANH VÀ KẾT QUẢ M&amp;V</a:t>
            </a:r>
          </a:p>
        </p:txBody>
      </p:sp>
      <p:sp>
        <p:nvSpPr>
          <p:cNvPr id="3" name="Content Placeholder 2">
            <a:extLst>
              <a:ext uri="{FF2B5EF4-FFF2-40B4-BE49-F238E27FC236}">
                <a16:creationId xmlns:a16="http://schemas.microsoft.com/office/drawing/2014/main" id="{2EA4F67B-4B8C-17CD-D9EE-297B80177F4B}"/>
              </a:ext>
            </a:extLst>
          </p:cNvPr>
          <p:cNvSpPr>
            <a:spLocks noGrp="1"/>
          </p:cNvSpPr>
          <p:nvPr>
            <p:ph idx="1"/>
          </p:nvPr>
        </p:nvSpPr>
        <p:spPr/>
        <p:txBody>
          <a:bodyPr>
            <a:normAutofit/>
          </a:bodyPr>
          <a:lstStyle/>
          <a:p>
            <a:pPr marL="228600" indent="0">
              <a:lnSpc>
                <a:spcPct val="150000"/>
              </a:lnSpc>
            </a:pPr>
            <a:r>
              <a:rPr lang="en-US" dirty="0" err="1">
                <a:latin typeface="Cambria" panose="02040503050406030204" pitchFamily="18" charset="0"/>
                <a:ea typeface="Cambria" panose="02040503050406030204" pitchFamily="18" charset="0"/>
              </a:rPr>
              <a:t>Nội</a:t>
            </a:r>
            <a:r>
              <a:rPr lang="en-US" dirty="0">
                <a:latin typeface="Cambria" panose="02040503050406030204" pitchFamily="18" charset="0"/>
                <a:ea typeface="Cambria" panose="02040503050406030204" pitchFamily="18" charset="0"/>
              </a:rPr>
              <a:t> dung: </a:t>
            </a:r>
            <a:r>
              <a:rPr lang="en-US" dirty="0" err="1">
                <a:latin typeface="Cambria" panose="02040503050406030204" pitchFamily="18" charset="0"/>
                <a:ea typeface="Cambria" panose="02040503050406030204" pitchFamily="18" charset="0"/>
              </a:rPr>
              <a:t>Áp</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dụng</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các</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kỹ</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năng</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đã</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học</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để</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trình</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bày</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một</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tình</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huống</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kinh</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doanh</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cụ</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thể</a:t>
            </a:r>
            <a:r>
              <a:rPr lang="en-US" dirty="0">
                <a:latin typeface="Cambria" panose="02040503050406030204" pitchFamily="18" charset="0"/>
                <a:ea typeface="Cambria" panose="02040503050406030204" pitchFamily="18" charset="0"/>
              </a:rPr>
              <a:t>.</a:t>
            </a:r>
          </a:p>
          <a:p>
            <a:pPr marL="228600" indent="0">
              <a:lnSpc>
                <a:spcPct val="150000"/>
              </a:lnSpc>
            </a:pPr>
            <a:endParaRPr 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7263252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95337CB2-73AA-C116-6731-30183CDA9D52}"/>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47E33ADF-C615-DA99-2A6E-6B1EBAF714AA}"/>
              </a:ext>
            </a:extLst>
          </p:cNvPr>
          <p:cNvSpPr>
            <a:spLocks noGrp="1"/>
          </p:cNvSpPr>
          <p:nvPr>
            <p:ph type="body" idx="1"/>
          </p:nvPr>
        </p:nvSpPr>
        <p:spPr/>
        <p:txBody>
          <a:bodyPr>
            <a:normAutofit/>
          </a:bodyPr>
          <a:lstStyle/>
          <a:p>
            <a:pPr algn="ctr">
              <a:lnSpc>
                <a:spcPct val="150000"/>
              </a:lnSpc>
            </a:pPr>
            <a:r>
              <a:rPr lang="vi-VN" sz="4400" b="1" dirty="0">
                <a:latin typeface="Cambria" panose="02040503050406030204" pitchFamily="18" charset="0"/>
                <a:ea typeface="Cambria" panose="02040503050406030204" pitchFamily="18" charset="0"/>
              </a:rPr>
              <a:t>CÁC CÔNG CỤ HỖ TRỢ ĐÀO TẠO NỘI BỘ</a:t>
            </a:r>
            <a:br>
              <a:rPr lang="en-US" sz="4400" b="1" dirty="0">
                <a:latin typeface="Cambria" panose="02040503050406030204" pitchFamily="18" charset="0"/>
                <a:ea typeface="Cambria" panose="02040503050406030204" pitchFamily="18" charset="0"/>
              </a:rPr>
            </a:br>
            <a:r>
              <a:rPr lang="en-US" sz="4400" b="1" dirty="0">
                <a:latin typeface="Cambria" panose="02040503050406030204" pitchFamily="18" charset="0"/>
                <a:ea typeface="Cambria" panose="02040503050406030204" pitchFamily="18" charset="0"/>
              </a:rPr>
              <a:t>(Các </a:t>
            </a:r>
            <a:r>
              <a:rPr lang="en-US" sz="4400" b="1" dirty="0" err="1">
                <a:latin typeface="Cambria" panose="02040503050406030204" pitchFamily="18" charset="0"/>
                <a:ea typeface="Cambria" panose="02040503050406030204" pitchFamily="18" charset="0"/>
              </a:rPr>
              <a:t>công</a:t>
            </a:r>
            <a:r>
              <a:rPr lang="en-US" sz="4400" b="1" dirty="0">
                <a:latin typeface="Cambria" panose="02040503050406030204" pitchFamily="18" charset="0"/>
                <a:ea typeface="Cambria" panose="02040503050406030204" pitchFamily="18" charset="0"/>
              </a:rPr>
              <a:t> </a:t>
            </a:r>
            <a:r>
              <a:rPr lang="en-US" sz="4400" b="1" dirty="0" err="1">
                <a:latin typeface="Cambria" panose="02040503050406030204" pitchFamily="18" charset="0"/>
                <a:ea typeface="Cambria" panose="02040503050406030204" pitchFamily="18" charset="0"/>
              </a:rPr>
              <a:t>cụ</a:t>
            </a:r>
            <a:r>
              <a:rPr lang="en-US" sz="4400" b="1" dirty="0">
                <a:latin typeface="Cambria" panose="02040503050406030204" pitchFamily="18" charset="0"/>
                <a:ea typeface="Cambria" panose="02040503050406030204" pitchFamily="18" charset="0"/>
              </a:rPr>
              <a:t> </a:t>
            </a:r>
            <a:r>
              <a:rPr lang="en-US" sz="4400" b="1" dirty="0" err="1">
                <a:latin typeface="Cambria" panose="02040503050406030204" pitchFamily="18" charset="0"/>
                <a:ea typeface="Cambria" panose="02040503050406030204" pitchFamily="18" charset="0"/>
              </a:rPr>
              <a:t>lập</a:t>
            </a:r>
            <a:r>
              <a:rPr lang="en-US" sz="4400" b="1" dirty="0">
                <a:latin typeface="Cambria" panose="02040503050406030204" pitchFamily="18" charset="0"/>
                <a:ea typeface="Cambria" panose="02040503050406030204" pitchFamily="18" charset="0"/>
              </a:rPr>
              <a:t> </a:t>
            </a:r>
            <a:r>
              <a:rPr lang="en-US" sz="4400" b="1" dirty="0" err="1">
                <a:latin typeface="Cambria" panose="02040503050406030204" pitchFamily="18" charset="0"/>
                <a:ea typeface="Cambria" panose="02040503050406030204" pitchFamily="18" charset="0"/>
              </a:rPr>
              <a:t>kế</a:t>
            </a:r>
            <a:r>
              <a:rPr lang="en-US" sz="4400" b="1" dirty="0">
                <a:latin typeface="Cambria" panose="02040503050406030204" pitchFamily="18" charset="0"/>
                <a:ea typeface="Cambria" panose="02040503050406030204" pitchFamily="18" charset="0"/>
              </a:rPr>
              <a:t> </a:t>
            </a:r>
            <a:r>
              <a:rPr lang="en-US" sz="4400" b="1" dirty="0" err="1">
                <a:latin typeface="Cambria" panose="02040503050406030204" pitchFamily="18" charset="0"/>
                <a:ea typeface="Cambria" panose="02040503050406030204" pitchFamily="18" charset="0"/>
              </a:rPr>
              <a:t>hoạch</a:t>
            </a:r>
            <a:r>
              <a:rPr lang="en-US" sz="4400" b="1" dirty="0">
                <a:latin typeface="Cambria" panose="02040503050406030204" pitchFamily="18" charset="0"/>
                <a:ea typeface="Cambria" panose="02040503050406030204" pitchFamily="18" charset="0"/>
              </a:rPr>
              <a:t> </a:t>
            </a:r>
            <a:r>
              <a:rPr lang="en-US" sz="4400" b="1" dirty="0" err="1">
                <a:latin typeface="Cambria" panose="02040503050406030204" pitchFamily="18" charset="0"/>
                <a:ea typeface="Cambria" panose="02040503050406030204" pitchFamily="18" charset="0"/>
              </a:rPr>
              <a:t>bài</a:t>
            </a:r>
            <a:r>
              <a:rPr lang="en-US" sz="4400" b="1" dirty="0">
                <a:latin typeface="Cambria" panose="02040503050406030204" pitchFamily="18" charset="0"/>
                <a:ea typeface="Cambria" panose="02040503050406030204" pitchFamily="18" charset="0"/>
              </a:rPr>
              <a:t> </a:t>
            </a:r>
            <a:r>
              <a:rPr lang="en-US" sz="4400" b="1" dirty="0" err="1">
                <a:latin typeface="Cambria" panose="02040503050406030204" pitchFamily="18" charset="0"/>
                <a:ea typeface="Cambria" panose="02040503050406030204" pitchFamily="18" charset="0"/>
              </a:rPr>
              <a:t>giảng</a:t>
            </a:r>
            <a:r>
              <a:rPr lang="en-US" sz="4400" b="1"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2916306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9038C8E-3A83-33A0-753B-985B3E845D8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92B6A96-0581-25D8-0AA0-4DD49F9341D9}"/>
              </a:ext>
            </a:extLst>
          </p:cNvPr>
          <p:cNvSpPr>
            <a:spLocks noGrp="1"/>
          </p:cNvSpPr>
          <p:nvPr>
            <p:ph type="title"/>
          </p:nvPr>
        </p:nvSpPr>
        <p:spPr>
          <a:xfrm>
            <a:off x="838200" y="1136362"/>
            <a:ext cx="10515599" cy="506152"/>
          </a:xfrm>
        </p:spPr>
        <p:txBody>
          <a:bodyPr>
            <a:normAutofit fontScale="90000"/>
          </a:bodyPr>
          <a:lstStyle/>
          <a:p>
            <a:pPr>
              <a:lnSpc>
                <a:spcPct val="150000"/>
              </a:lnSpc>
            </a:pPr>
            <a:r>
              <a:rPr lang="vi-VN" dirty="0"/>
              <a:t>PHƯƠNG PHÁP VÀ CÔNG CỤ ĐÀO TẠO HIỆU QUẢ</a:t>
            </a:r>
            <a:endParaRPr lang="en-US" dirty="0"/>
          </a:p>
        </p:txBody>
      </p:sp>
      <p:graphicFrame>
        <p:nvGraphicFramePr>
          <p:cNvPr id="2" name="Diagram 1">
            <a:extLst>
              <a:ext uri="{FF2B5EF4-FFF2-40B4-BE49-F238E27FC236}">
                <a16:creationId xmlns:a16="http://schemas.microsoft.com/office/drawing/2014/main" id="{040D9A5F-8DD5-96F1-1290-284BC380ECBC}"/>
              </a:ext>
            </a:extLst>
          </p:cNvPr>
          <p:cNvGraphicFramePr/>
          <p:nvPr>
            <p:extLst>
              <p:ext uri="{D42A27DB-BD31-4B8C-83A1-F6EECF244321}">
                <p14:modId xmlns:p14="http://schemas.microsoft.com/office/powerpoint/2010/main" val="2519984810"/>
              </p:ext>
            </p:extLst>
          </p:nvPr>
        </p:nvGraphicFramePr>
        <p:xfrm>
          <a:off x="1886224" y="2117035"/>
          <a:ext cx="8993811" cy="34289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700106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A1DA8-E289-C86D-0DBC-1920A18C8F68}"/>
              </a:ext>
            </a:extLst>
          </p:cNvPr>
          <p:cNvSpPr>
            <a:spLocks noGrp="1"/>
          </p:cNvSpPr>
          <p:nvPr>
            <p:ph type="title"/>
          </p:nvPr>
        </p:nvSpPr>
        <p:spPr>
          <a:xfrm>
            <a:off x="838200" y="1041750"/>
            <a:ext cx="10515600" cy="719756"/>
          </a:xfrm>
        </p:spPr>
        <p:txBody>
          <a:bodyPr>
            <a:normAutofit/>
          </a:bodyPr>
          <a:lstStyle/>
          <a:p>
            <a:r>
              <a:rPr lang="vi-VN" sz="2800" dirty="0"/>
              <a:t>CÁC CÔNG CỤ HỖ TRỢ ĐÀO TẠO NỘI BỘ</a:t>
            </a:r>
            <a:endParaRPr lang="en-US" sz="2800" dirty="0"/>
          </a:p>
        </p:txBody>
      </p:sp>
      <p:graphicFrame>
        <p:nvGraphicFramePr>
          <p:cNvPr id="4" name="Diagram 3">
            <a:extLst>
              <a:ext uri="{FF2B5EF4-FFF2-40B4-BE49-F238E27FC236}">
                <a16:creationId xmlns:a16="http://schemas.microsoft.com/office/drawing/2014/main" id="{E94D9D4F-4A72-627E-25E0-D8B70EEBD265}"/>
              </a:ext>
            </a:extLst>
          </p:cNvPr>
          <p:cNvGraphicFramePr/>
          <p:nvPr>
            <p:extLst>
              <p:ext uri="{D42A27DB-BD31-4B8C-83A1-F6EECF244321}">
                <p14:modId xmlns:p14="http://schemas.microsoft.com/office/powerpoint/2010/main" val="3973515473"/>
              </p:ext>
            </p:extLst>
          </p:nvPr>
        </p:nvGraphicFramePr>
        <p:xfrm>
          <a:off x="838200" y="1685306"/>
          <a:ext cx="10730948" cy="49220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429093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90452-706B-A67F-36C0-DA971DF8ED29}"/>
              </a:ext>
            </a:extLst>
          </p:cNvPr>
          <p:cNvSpPr>
            <a:spLocks noGrp="1"/>
          </p:cNvSpPr>
          <p:nvPr>
            <p:ph type="title"/>
          </p:nvPr>
        </p:nvSpPr>
        <p:spPr>
          <a:xfrm>
            <a:off x="838200" y="1141030"/>
            <a:ext cx="10515600" cy="719756"/>
          </a:xfrm>
        </p:spPr>
        <p:txBody>
          <a:bodyPr>
            <a:normAutofit/>
          </a:bodyPr>
          <a:lstStyle/>
          <a:p>
            <a:r>
              <a:rPr lang="en-US" sz="2800" cap="all" dirty="0">
                <a:ea typeface="Calibri" panose="020F0502020204030204" pitchFamily="34" charset="0"/>
                <a:cs typeface="Calibri" panose="020F0502020204030204" pitchFamily="34" charset="0"/>
              </a:rPr>
              <a:t>VÍ DỤ: QUIZ</a:t>
            </a:r>
          </a:p>
        </p:txBody>
      </p:sp>
      <p:pic>
        <p:nvPicPr>
          <p:cNvPr id="6" name="Picture 5">
            <a:extLst>
              <a:ext uri="{FF2B5EF4-FFF2-40B4-BE49-F238E27FC236}">
                <a16:creationId xmlns:a16="http://schemas.microsoft.com/office/drawing/2014/main" id="{5D6D7CD6-3FBF-D362-754A-C45339851E3D}"/>
              </a:ext>
            </a:extLst>
          </p:cNvPr>
          <p:cNvPicPr>
            <a:picLocks noChangeAspect="1"/>
          </p:cNvPicPr>
          <p:nvPr/>
        </p:nvPicPr>
        <p:blipFill>
          <a:blip r:embed="rId3"/>
          <a:stretch>
            <a:fillRect/>
          </a:stretch>
        </p:blipFill>
        <p:spPr>
          <a:xfrm>
            <a:off x="6277970" y="1158481"/>
            <a:ext cx="5644842" cy="2250773"/>
          </a:xfrm>
          <a:prstGeom prst="rect">
            <a:avLst/>
          </a:prstGeom>
        </p:spPr>
      </p:pic>
      <p:pic>
        <p:nvPicPr>
          <p:cNvPr id="9" name="Picture 4">
            <a:extLst>
              <a:ext uri="{FF2B5EF4-FFF2-40B4-BE49-F238E27FC236}">
                <a16:creationId xmlns:a16="http://schemas.microsoft.com/office/drawing/2014/main" id="{6F48217C-C05A-B607-3CA1-68506863BC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77970" y="3606773"/>
            <a:ext cx="5644842" cy="3175224"/>
          </a:xfrm>
          <a:prstGeom prst="rect">
            <a:avLst/>
          </a:prstGeom>
          <a:noFill/>
          <a:extLst>
            <a:ext uri="{909E8E84-426E-40DD-AFC4-6F175D3DCCD1}">
              <a14:hiddenFill xmlns:a14="http://schemas.microsoft.com/office/drawing/2010/main">
                <a:solidFill>
                  <a:srgbClr val="FFFFFF"/>
                </a:solidFill>
              </a14:hiddenFill>
            </a:ext>
          </a:extLst>
        </p:spPr>
      </p:pic>
      <p:sp>
        <p:nvSpPr>
          <p:cNvPr id="10" name="Arrow: Right 9">
            <a:extLst>
              <a:ext uri="{FF2B5EF4-FFF2-40B4-BE49-F238E27FC236}">
                <a16:creationId xmlns:a16="http://schemas.microsoft.com/office/drawing/2014/main" id="{6DEE4AD1-9EAA-2513-190D-AC3F578FD1CF}"/>
              </a:ext>
            </a:extLst>
          </p:cNvPr>
          <p:cNvSpPr/>
          <p:nvPr/>
        </p:nvSpPr>
        <p:spPr>
          <a:xfrm>
            <a:off x="5612553" y="1915687"/>
            <a:ext cx="602955" cy="576314"/>
          </a:xfrm>
          <a:prstGeom prst="rightArrow">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98D2B010-82FD-70DC-309F-9D06560A63F3}"/>
              </a:ext>
            </a:extLst>
          </p:cNvPr>
          <p:cNvSpPr/>
          <p:nvPr/>
        </p:nvSpPr>
        <p:spPr>
          <a:xfrm>
            <a:off x="5595582" y="4783997"/>
            <a:ext cx="602955" cy="576314"/>
          </a:xfrm>
          <a:prstGeom prst="rightArrow">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C870AE6E-5F47-DED3-084E-DB21E6369F85}"/>
              </a:ext>
            </a:extLst>
          </p:cNvPr>
          <p:cNvSpPr txBox="1"/>
          <p:nvPr/>
        </p:nvSpPr>
        <p:spPr>
          <a:xfrm>
            <a:off x="4408226" y="2003789"/>
            <a:ext cx="1364777" cy="400110"/>
          </a:xfrm>
          <a:prstGeom prst="rect">
            <a:avLst/>
          </a:prstGeom>
          <a:noFill/>
        </p:spPr>
        <p:txBody>
          <a:bodyPr wrap="square" rtlCol="0">
            <a:spAutoFit/>
          </a:bodyPr>
          <a:lstStyle/>
          <a:p>
            <a:r>
              <a:rPr lang="en-US" sz="2000" b="1" dirty="0">
                <a:solidFill>
                  <a:srgbClr val="0000FF"/>
                </a:solidFill>
                <a:latin typeface="Cambria" panose="02040503050406030204" pitchFamily="18" charset="0"/>
                <a:ea typeface="Cambria" panose="02040503050406030204" pitchFamily="18" charset="0"/>
              </a:rPr>
              <a:t>MS Form</a:t>
            </a:r>
          </a:p>
        </p:txBody>
      </p:sp>
      <p:sp>
        <p:nvSpPr>
          <p:cNvPr id="13" name="TextBox 12">
            <a:extLst>
              <a:ext uri="{FF2B5EF4-FFF2-40B4-BE49-F238E27FC236}">
                <a16:creationId xmlns:a16="http://schemas.microsoft.com/office/drawing/2014/main" id="{EEB12630-C7BB-6D82-C3FB-302FE4D80172}"/>
              </a:ext>
            </a:extLst>
          </p:cNvPr>
          <p:cNvSpPr txBox="1"/>
          <p:nvPr/>
        </p:nvSpPr>
        <p:spPr>
          <a:xfrm>
            <a:off x="4627815" y="4849283"/>
            <a:ext cx="1364777" cy="400110"/>
          </a:xfrm>
          <a:prstGeom prst="rect">
            <a:avLst/>
          </a:prstGeom>
          <a:noFill/>
        </p:spPr>
        <p:txBody>
          <a:bodyPr wrap="square" rtlCol="0">
            <a:spAutoFit/>
          </a:bodyPr>
          <a:lstStyle/>
          <a:p>
            <a:r>
              <a:rPr lang="en-US" sz="2000" b="1" dirty="0" err="1">
                <a:solidFill>
                  <a:srgbClr val="0000FF"/>
                </a:solidFill>
                <a:latin typeface="Cambria" panose="02040503050406030204" pitchFamily="18" charset="0"/>
                <a:ea typeface="Cambria" panose="02040503050406030204" pitchFamily="18" charset="0"/>
              </a:rPr>
              <a:t>Khoot</a:t>
            </a:r>
            <a:r>
              <a:rPr lang="en-US" sz="2000" b="1" dirty="0">
                <a:solidFill>
                  <a:srgbClr val="0000FF"/>
                </a:solidFill>
                <a:latin typeface="Cambria" panose="02040503050406030204" pitchFamily="18" charset="0"/>
                <a:ea typeface="Cambria" panose="02040503050406030204" pitchFamily="18" charset="0"/>
              </a:rPr>
              <a:t>!</a:t>
            </a:r>
          </a:p>
        </p:txBody>
      </p:sp>
      <p:pic>
        <p:nvPicPr>
          <p:cNvPr id="15" name="Picture 14">
            <a:extLst>
              <a:ext uri="{FF2B5EF4-FFF2-40B4-BE49-F238E27FC236}">
                <a16:creationId xmlns:a16="http://schemas.microsoft.com/office/drawing/2014/main" id="{93893EEF-5B5A-7503-AE09-1351E1AE6A9E}"/>
              </a:ext>
            </a:extLst>
          </p:cNvPr>
          <p:cNvPicPr>
            <a:picLocks noChangeAspect="1"/>
          </p:cNvPicPr>
          <p:nvPr/>
        </p:nvPicPr>
        <p:blipFill>
          <a:blip r:embed="rId5"/>
          <a:stretch>
            <a:fillRect/>
          </a:stretch>
        </p:blipFill>
        <p:spPr>
          <a:xfrm>
            <a:off x="367472" y="1984111"/>
            <a:ext cx="3856723" cy="3801097"/>
          </a:xfrm>
          <a:prstGeom prst="rect">
            <a:avLst/>
          </a:prstGeom>
        </p:spPr>
      </p:pic>
    </p:spTree>
    <p:extLst>
      <p:ext uri="{BB962C8B-B14F-4D97-AF65-F5344CB8AC3E}">
        <p14:creationId xmlns:p14="http://schemas.microsoft.com/office/powerpoint/2010/main" val="24739781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64801B2-3425-B4FF-94D2-F77256CFA6D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6862EFE-6D16-9780-22D8-B4B12B421031}"/>
              </a:ext>
            </a:extLst>
          </p:cNvPr>
          <p:cNvSpPr>
            <a:spLocks noGrp="1"/>
          </p:cNvSpPr>
          <p:nvPr>
            <p:ph type="title"/>
          </p:nvPr>
        </p:nvSpPr>
        <p:spPr>
          <a:xfrm>
            <a:off x="838200" y="998417"/>
            <a:ext cx="10515600" cy="719756"/>
          </a:xfrm>
        </p:spPr>
        <p:txBody>
          <a:bodyPr>
            <a:normAutofit/>
          </a:bodyPr>
          <a:lstStyle/>
          <a:p>
            <a:pPr lvl="0"/>
            <a:r>
              <a:rPr lang="en-US" sz="2800" cap="all" dirty="0">
                <a:cs typeface="Calibri"/>
                <a:sym typeface="Calibri"/>
              </a:rPr>
              <a:t>VÍ VỤ: </a:t>
            </a:r>
            <a:r>
              <a:rPr lang="vi-VN" sz="2800" cap="all" dirty="0">
                <a:cs typeface="Calibri"/>
                <a:sym typeface="Calibri"/>
              </a:rPr>
              <a:t>Role-playing (đóng vai) </a:t>
            </a:r>
            <a:endParaRPr lang="en-US" sz="2800" cap="all" dirty="0"/>
          </a:p>
        </p:txBody>
      </p:sp>
      <p:pic>
        <p:nvPicPr>
          <p:cNvPr id="3074" name="Picture 2" descr="Kỹ năng đánh giá ứng viên sau buổi phỏng vấn cho nhà tuyển dụng">
            <a:extLst>
              <a:ext uri="{FF2B5EF4-FFF2-40B4-BE49-F238E27FC236}">
                <a16:creationId xmlns:a16="http://schemas.microsoft.com/office/drawing/2014/main" id="{3C78C307-D34E-203D-CE46-6BC4F80972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0528" y="2120348"/>
            <a:ext cx="6105222" cy="473765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84FA441-CCB0-20DF-F2AA-96F05E70A139}"/>
              </a:ext>
            </a:extLst>
          </p:cNvPr>
          <p:cNvSpPr txBox="1"/>
          <p:nvPr/>
        </p:nvSpPr>
        <p:spPr>
          <a:xfrm>
            <a:off x="563218" y="1718173"/>
            <a:ext cx="11152532" cy="958596"/>
          </a:xfrm>
          <a:prstGeom prst="rect">
            <a:avLst/>
          </a:prstGeom>
          <a:noFill/>
        </p:spPr>
        <p:txBody>
          <a:bodyPr wrap="square">
            <a:spAutoFit/>
          </a:bodyPr>
          <a:lstStyle/>
          <a:p>
            <a:pPr>
              <a:lnSpc>
                <a:spcPct val="150000"/>
              </a:lnSpc>
            </a:pPr>
            <a:r>
              <a:rPr lang="vi-VN" sz="2000" b="1" dirty="0">
                <a:solidFill>
                  <a:srgbClr val="0000FF"/>
                </a:solidFill>
                <a:latin typeface="Cambria" panose="02040503050406030204" pitchFamily="18" charset="0"/>
                <a:ea typeface="Cambria" panose="02040503050406030204" pitchFamily="18" charset="0"/>
              </a:rPr>
              <a:t>Tình huống:</a:t>
            </a:r>
            <a:r>
              <a:rPr lang="vi-VN" sz="2000" dirty="0">
                <a:solidFill>
                  <a:srgbClr val="0000FF"/>
                </a:solidFill>
                <a:latin typeface="Cambria" panose="02040503050406030204" pitchFamily="18" charset="0"/>
                <a:ea typeface="Cambria" panose="02040503050406030204" pitchFamily="18" charset="0"/>
              </a:rPr>
              <a:t> </a:t>
            </a:r>
            <a:r>
              <a:rPr lang="vi-VN" sz="2000" dirty="0">
                <a:latin typeface="Cambria" panose="02040503050406030204" pitchFamily="18" charset="0"/>
                <a:ea typeface="Cambria" panose="02040503050406030204" pitchFamily="18" charset="0"/>
              </a:rPr>
              <a:t>Đánh giá viên (Auditor) và Trưởng bộ phận Bán hàng (Auditee) đang thảo luận về việc tuân thủ quy trình xử lý khiếu nại của khách hàng.</a:t>
            </a: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178122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F386CBE-2082-C31E-19E7-3E081D81FF0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7DCB1A-3342-BE41-0521-537046B01A48}"/>
              </a:ext>
            </a:extLst>
          </p:cNvPr>
          <p:cNvSpPr>
            <a:spLocks noGrp="1"/>
          </p:cNvSpPr>
          <p:nvPr>
            <p:ph type="title"/>
          </p:nvPr>
        </p:nvSpPr>
        <p:spPr>
          <a:xfrm>
            <a:off x="838200" y="1191364"/>
            <a:ext cx="10515600" cy="719756"/>
          </a:xfrm>
        </p:spPr>
        <p:txBody>
          <a:bodyPr>
            <a:normAutofit/>
          </a:bodyPr>
          <a:lstStyle/>
          <a:p>
            <a:r>
              <a:rPr lang="en-US" sz="2800" cap="all" dirty="0">
                <a:ea typeface="Calibri" panose="020F0502020204030204" pitchFamily="34" charset="0"/>
                <a:cs typeface="Calibri" panose="020F0502020204030204" pitchFamily="34" charset="0"/>
              </a:rPr>
              <a:t>VÍ DỤ: </a:t>
            </a:r>
            <a:r>
              <a:rPr lang="vi-VN" sz="2800" cap="all" dirty="0">
                <a:cs typeface="Calibri"/>
                <a:sym typeface="Calibri"/>
              </a:rPr>
              <a:t>Case studies (nghiên cứu tình huống) </a:t>
            </a:r>
            <a:endParaRPr lang="en-US" sz="2800" cap="all" dirty="0">
              <a:ea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AEEF4FCC-112D-0E05-2EF7-CAD68325D0C1}"/>
              </a:ext>
            </a:extLst>
          </p:cNvPr>
          <p:cNvPicPr>
            <a:picLocks noChangeAspect="1"/>
          </p:cNvPicPr>
          <p:nvPr/>
        </p:nvPicPr>
        <p:blipFill>
          <a:blip r:embed="rId2"/>
          <a:stretch>
            <a:fillRect/>
          </a:stretch>
        </p:blipFill>
        <p:spPr>
          <a:xfrm>
            <a:off x="245545" y="2028614"/>
            <a:ext cx="5850455" cy="3321220"/>
          </a:xfrm>
          <a:prstGeom prst="rect">
            <a:avLst/>
          </a:prstGeom>
          <a:ln w="28575">
            <a:solidFill>
              <a:srgbClr val="0000FF"/>
            </a:solidFill>
          </a:ln>
        </p:spPr>
      </p:pic>
      <p:pic>
        <p:nvPicPr>
          <p:cNvPr id="7" name="Picture 6">
            <a:extLst>
              <a:ext uri="{FF2B5EF4-FFF2-40B4-BE49-F238E27FC236}">
                <a16:creationId xmlns:a16="http://schemas.microsoft.com/office/drawing/2014/main" id="{9A84DEC0-D0C1-7B5F-6729-5274D4C0521D}"/>
              </a:ext>
            </a:extLst>
          </p:cNvPr>
          <p:cNvPicPr>
            <a:picLocks noChangeAspect="1"/>
          </p:cNvPicPr>
          <p:nvPr/>
        </p:nvPicPr>
        <p:blipFill>
          <a:blip r:embed="rId3"/>
          <a:stretch>
            <a:fillRect/>
          </a:stretch>
        </p:blipFill>
        <p:spPr>
          <a:xfrm>
            <a:off x="6188847" y="2028613"/>
            <a:ext cx="5835950" cy="3321221"/>
          </a:xfrm>
          <a:prstGeom prst="rect">
            <a:avLst/>
          </a:prstGeom>
          <a:ln w="28575">
            <a:solidFill>
              <a:srgbClr val="0000FF"/>
            </a:solidFill>
          </a:ln>
        </p:spPr>
      </p:pic>
    </p:spTree>
    <p:extLst>
      <p:ext uri="{BB962C8B-B14F-4D97-AF65-F5344CB8AC3E}">
        <p14:creationId xmlns:p14="http://schemas.microsoft.com/office/powerpoint/2010/main" val="18134009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a:xfrm>
            <a:off x="386367" y="932033"/>
            <a:ext cx="7772415" cy="857138"/>
          </a:xfrm>
        </p:spPr>
        <p:txBody>
          <a:bodyPr>
            <a:normAutofit/>
          </a:bodyPr>
          <a:lstStyle/>
          <a:p>
            <a:pPr eaLnBrk="1" hangingPunct="1"/>
            <a:r>
              <a:rPr lang="en-US" b="1" dirty="0">
                <a:ea typeface="Tahoma" panose="020B0604030504040204" pitchFamily="34" charset="0"/>
                <a:cs typeface="Tahoma" panose="020B0604030504040204" pitchFamily="34" charset="0"/>
              </a:rPr>
              <a:t>XÁC ĐỊNH NHÓM HỌC VIÊN MỤC TIÊU</a:t>
            </a:r>
            <a:endParaRPr lang="en-US" b="1" dirty="0"/>
          </a:p>
        </p:txBody>
      </p:sp>
      <p:sp>
        <p:nvSpPr>
          <p:cNvPr id="29700" name="Rectangle 3"/>
          <p:cNvSpPr>
            <a:spLocks noGrp="1" noChangeArrowheads="1"/>
          </p:cNvSpPr>
          <p:nvPr>
            <p:ph idx="1"/>
          </p:nvPr>
        </p:nvSpPr>
        <p:spPr>
          <a:xfrm>
            <a:off x="3534208" y="1689634"/>
            <a:ext cx="8657792" cy="5191232"/>
          </a:xfrm>
        </p:spPr>
        <p:txBody>
          <a:bodyPr>
            <a:noAutofit/>
          </a:bodyPr>
          <a:lstStyle/>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Họ</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thuộc</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bộ</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phận</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nào</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Những</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vấn</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đề</a:t>
            </a:r>
            <a:r>
              <a:rPr lang="en-US" sz="2000" dirty="0">
                <a:latin typeface="Cambria" panose="02040503050406030204" pitchFamily="18" charset="0"/>
                <a:ea typeface="Tahoma" panose="020B0604030504040204" pitchFamily="34" charset="0"/>
                <a:cs typeface="Tahoma" panose="020B0604030504040204" pitchFamily="34" charset="0"/>
              </a:rPr>
              <a:t> ở </a:t>
            </a:r>
            <a:r>
              <a:rPr lang="en-US" sz="2000" dirty="0" err="1">
                <a:latin typeface="Cambria" panose="02040503050406030204" pitchFamily="18" charset="0"/>
                <a:ea typeface="Tahoma" panose="020B0604030504040204" pitchFamily="34" charset="0"/>
                <a:cs typeface="Tahoma" panose="020B0604030504040204" pitchFamily="34" charset="0"/>
              </a:rPr>
              <a:t>bộ</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phận</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đó</a:t>
            </a:r>
            <a:r>
              <a:rPr lang="en-US" sz="2000" dirty="0">
                <a:latin typeface="Cambria" panose="02040503050406030204" pitchFamily="18" charset="0"/>
                <a:ea typeface="Tahoma" panose="020B0604030504040204" pitchFamily="34" charset="0"/>
                <a:cs typeface="Tahoma" panose="020B060403050404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Bảng</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mô</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tả</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công</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việc</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của</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họ</a:t>
            </a:r>
            <a:r>
              <a:rPr lang="en-US" sz="2000" dirty="0">
                <a:latin typeface="Cambria" panose="02040503050406030204" pitchFamily="18" charset="0"/>
                <a:ea typeface="Tahoma" panose="020B0604030504040204" pitchFamily="34" charset="0"/>
                <a:cs typeface="Tahoma" panose="020B060403050404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Điểm</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mạnh</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điểm</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yếu</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của</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họ</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trong</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công</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việc</a:t>
            </a:r>
            <a:r>
              <a:rPr lang="en-US" sz="2000" dirty="0">
                <a:latin typeface="Cambria" panose="02040503050406030204" pitchFamily="18" charset="0"/>
                <a:ea typeface="Tahoma" panose="020B0604030504040204" pitchFamily="34" charset="0"/>
                <a:cs typeface="Tahoma" panose="020B060403050404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Độ</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tuổi</a:t>
            </a:r>
            <a:r>
              <a:rPr lang="en-US" sz="2000" dirty="0">
                <a:latin typeface="Cambria" panose="02040503050406030204" pitchFamily="18" charset="0"/>
                <a:ea typeface="Tahoma" panose="020B0604030504040204" pitchFamily="34" charset="0"/>
                <a:cs typeface="Tahoma" panose="020B0604030504040204" pitchFamily="34" charset="0"/>
              </a:rPr>
              <a:t>/</a:t>
            </a:r>
            <a:r>
              <a:rPr lang="en-US" sz="2000" dirty="0" err="1">
                <a:latin typeface="Cambria" panose="02040503050406030204" pitchFamily="18" charset="0"/>
                <a:ea typeface="Tahoma" panose="020B0604030504040204" pitchFamily="34" charset="0"/>
                <a:cs typeface="Tahoma" panose="020B0604030504040204" pitchFamily="34" charset="0"/>
              </a:rPr>
              <a:t>Giới</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tính</a:t>
            </a:r>
            <a:r>
              <a:rPr lang="en-US" sz="2000" dirty="0">
                <a:latin typeface="Cambria" panose="02040503050406030204" pitchFamily="18" charset="0"/>
                <a:ea typeface="Tahoma" panose="020B0604030504040204" pitchFamily="34" charset="0"/>
                <a:cs typeface="Tahoma" panose="020B060403050404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Trình</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độ</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học</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vấn</a:t>
            </a:r>
            <a:r>
              <a:rPr lang="en-US" sz="2000" dirty="0">
                <a:latin typeface="Cambria" panose="02040503050406030204" pitchFamily="18" charset="0"/>
                <a:ea typeface="Tahoma" panose="020B0604030504040204" pitchFamily="34" charset="0"/>
                <a:cs typeface="Tahoma" panose="020B060403050404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Tuổi</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nghề</a:t>
            </a:r>
            <a:r>
              <a:rPr lang="en-US" sz="2000" dirty="0">
                <a:latin typeface="Cambria" panose="02040503050406030204" pitchFamily="18" charset="0"/>
                <a:ea typeface="Tahoma" panose="020B0604030504040204" pitchFamily="34" charset="0"/>
                <a:cs typeface="Tahoma" panose="020B0604030504040204" pitchFamily="34" charset="0"/>
              </a:rPr>
              <a:t>/</a:t>
            </a:r>
            <a:r>
              <a:rPr lang="en-US" sz="2000" dirty="0" err="1">
                <a:latin typeface="Cambria" panose="02040503050406030204" pitchFamily="18" charset="0"/>
                <a:ea typeface="Tahoma" panose="020B0604030504040204" pitchFamily="34" charset="0"/>
                <a:cs typeface="Tahoma" panose="020B0604030504040204" pitchFamily="34" charset="0"/>
              </a:rPr>
              <a:t>Thời</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gian</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làm</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việc</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cho</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Công</a:t>
            </a:r>
            <a:r>
              <a:rPr lang="en-US" sz="2000" dirty="0">
                <a:latin typeface="Cambria" panose="02040503050406030204" pitchFamily="18" charset="0"/>
                <a:ea typeface="Tahoma" panose="020B0604030504040204" pitchFamily="34" charset="0"/>
                <a:cs typeface="Tahoma" panose="020B0604030504040204" pitchFamily="34" charset="0"/>
              </a:rPr>
              <a:t> ty.</a:t>
            </a:r>
          </a:p>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Thói</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quen</a:t>
            </a:r>
            <a:r>
              <a:rPr lang="en-US" sz="2000" dirty="0">
                <a:latin typeface="Cambria" panose="02040503050406030204" pitchFamily="18" charset="0"/>
                <a:ea typeface="Tahoma" panose="020B0604030504040204" pitchFamily="34" charset="0"/>
                <a:cs typeface="Tahoma" panose="020B060403050404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Họ</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đã</a:t>
            </a:r>
            <a:r>
              <a:rPr lang="en-US" sz="2000" dirty="0">
                <a:latin typeface="Cambria" panose="02040503050406030204" pitchFamily="18" charset="0"/>
                <a:ea typeface="Tahoma" panose="020B0604030504040204" pitchFamily="34" charset="0"/>
                <a:cs typeface="Tahoma" panose="020B0604030504040204" pitchFamily="34" charset="0"/>
              </a:rPr>
              <a:t> qua </a:t>
            </a:r>
            <a:r>
              <a:rPr lang="en-US" sz="2000" dirty="0" err="1">
                <a:latin typeface="Cambria" panose="02040503050406030204" pitchFamily="18" charset="0"/>
                <a:ea typeface="Tahoma" panose="020B0604030504040204" pitchFamily="34" charset="0"/>
                <a:cs typeface="Tahoma" panose="020B0604030504040204" pitchFamily="34" charset="0"/>
              </a:rPr>
              <a:t>những</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lớp</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đào</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tạo</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nào</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Thời</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gian</a:t>
            </a:r>
            <a:r>
              <a:rPr lang="en-US" sz="2000" dirty="0">
                <a:latin typeface="Cambria" panose="02040503050406030204" pitchFamily="18" charset="0"/>
                <a:ea typeface="Tahoma" panose="020B0604030504040204" pitchFamily="34" charset="0"/>
                <a:cs typeface="Tahoma" panose="020B0604030504040204" pitchFamily="34" charset="0"/>
              </a:rPr>
              <a:t> bao </a:t>
            </a:r>
            <a:r>
              <a:rPr lang="en-US" sz="2000" dirty="0" err="1">
                <a:latin typeface="Cambria" panose="02040503050406030204" pitchFamily="18" charset="0"/>
                <a:ea typeface="Tahoma" panose="020B0604030504040204" pitchFamily="34" charset="0"/>
                <a:cs typeface="Tahoma" panose="020B0604030504040204" pitchFamily="34" charset="0"/>
              </a:rPr>
              <a:t>lâu</a:t>
            </a:r>
            <a:r>
              <a:rPr lang="en-US" sz="2000" dirty="0">
                <a:latin typeface="Cambria" panose="02040503050406030204" pitchFamily="18" charset="0"/>
                <a:ea typeface="Tahoma" panose="020B0604030504040204" pitchFamily="34" charset="0"/>
                <a:cs typeface="Tahoma" panose="020B060403050404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Mong</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muốn</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của</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họ</a:t>
            </a:r>
            <a:r>
              <a:rPr lang="en-US" sz="2000" dirty="0">
                <a:latin typeface="Cambria" panose="02040503050406030204" pitchFamily="18" charset="0"/>
                <a:ea typeface="Tahoma" panose="020B0604030504040204" pitchFamily="34" charset="0"/>
                <a:cs typeface="Tahoma" panose="020B0604030504040204" pitchFamily="34" charset="0"/>
              </a:rPr>
              <a:t>?</a:t>
            </a:r>
          </a:p>
        </p:txBody>
      </p:sp>
      <p:pic>
        <p:nvPicPr>
          <p:cNvPr id="29701" name="Picture 4" descr="j0078751"/>
          <p:cNvPicPr>
            <a:picLocks noChangeAspect="1" noChangeArrowheads="1"/>
          </p:cNvPicPr>
          <p:nvPr/>
        </p:nvPicPr>
        <p:blipFill>
          <a:blip r:embed="rId2"/>
          <a:srcRect/>
          <a:stretch>
            <a:fillRect/>
          </a:stretch>
        </p:blipFill>
        <p:spPr bwMode="auto">
          <a:xfrm>
            <a:off x="987852" y="3376033"/>
            <a:ext cx="1726552" cy="1430945"/>
          </a:xfrm>
          <a:prstGeom prst="rect">
            <a:avLst/>
          </a:prstGeom>
          <a:noFill/>
          <a:ln w="9525">
            <a:noFill/>
            <a:miter lim="800000"/>
            <a:headEnd/>
            <a:tailEnd/>
          </a:ln>
        </p:spPr>
      </p:pic>
      <p:pic>
        <p:nvPicPr>
          <p:cNvPr id="29702" name="Picture 5" descr="j0078751"/>
          <p:cNvPicPr>
            <a:picLocks noChangeAspect="1" noChangeArrowheads="1"/>
          </p:cNvPicPr>
          <p:nvPr/>
        </p:nvPicPr>
        <p:blipFill>
          <a:blip r:embed="rId2"/>
          <a:srcRect/>
          <a:stretch>
            <a:fillRect/>
          </a:stretch>
        </p:blipFill>
        <p:spPr bwMode="auto">
          <a:xfrm>
            <a:off x="987851" y="1945088"/>
            <a:ext cx="1726552" cy="1430945"/>
          </a:xfrm>
          <a:prstGeom prst="rect">
            <a:avLst/>
          </a:prstGeom>
          <a:noFill/>
          <a:ln w="9525">
            <a:noFill/>
            <a:miter lim="800000"/>
            <a:headEnd/>
            <a:tailEnd/>
          </a:ln>
        </p:spPr>
      </p:pic>
      <p:pic>
        <p:nvPicPr>
          <p:cNvPr id="29703" name="Picture 6" descr="j0078751"/>
          <p:cNvPicPr>
            <a:picLocks noChangeAspect="1" noChangeArrowheads="1"/>
          </p:cNvPicPr>
          <p:nvPr/>
        </p:nvPicPr>
        <p:blipFill>
          <a:blip r:embed="rId2"/>
          <a:srcRect/>
          <a:stretch>
            <a:fillRect/>
          </a:stretch>
        </p:blipFill>
        <p:spPr bwMode="auto">
          <a:xfrm>
            <a:off x="1152716" y="4806977"/>
            <a:ext cx="1726552" cy="1430945"/>
          </a:xfrm>
          <a:prstGeom prst="rect">
            <a:avLst/>
          </a:prstGeom>
          <a:noFill/>
          <a:ln w="9525">
            <a:noFill/>
            <a:miter lim="800000"/>
            <a:headEnd/>
            <a:tailEnd/>
          </a:ln>
        </p:spPr>
      </p:pic>
    </p:spTree>
    <p:extLst>
      <p:ext uri="{BB962C8B-B14F-4D97-AF65-F5344CB8AC3E}">
        <p14:creationId xmlns:p14="http://schemas.microsoft.com/office/powerpoint/2010/main" val="382342568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348773" y="1037440"/>
            <a:ext cx="11273476" cy="930601"/>
          </a:xfrm>
        </p:spPr>
        <p:txBody>
          <a:bodyPr>
            <a:noAutofit/>
          </a:bodyPr>
          <a:lstStyle/>
          <a:p>
            <a:pPr eaLnBrk="1" hangingPunct="1"/>
            <a:r>
              <a:rPr lang="en-US" sz="3200" dirty="0">
                <a:ea typeface="Tahoma" panose="020B0604030504040204" pitchFamily="34" charset="0"/>
                <a:cs typeface="Arial" panose="020B0604020202020204" pitchFamily="34" charset="0"/>
              </a:rPr>
              <a:t>LẬP MỤC TIÊU ĐÀO TẠO THEO NGUYÊN LÝ SMART</a:t>
            </a:r>
          </a:p>
        </p:txBody>
      </p:sp>
      <p:graphicFrame>
        <p:nvGraphicFramePr>
          <p:cNvPr id="3" name="Diagram 2">
            <a:extLst>
              <a:ext uri="{FF2B5EF4-FFF2-40B4-BE49-F238E27FC236}">
                <a16:creationId xmlns:a16="http://schemas.microsoft.com/office/drawing/2014/main" id="{5D2AFB21-E69B-6B51-8800-205FA1A7BB90}"/>
              </a:ext>
            </a:extLst>
          </p:cNvPr>
          <p:cNvGraphicFramePr/>
          <p:nvPr>
            <p:extLst>
              <p:ext uri="{D42A27DB-BD31-4B8C-83A1-F6EECF244321}">
                <p14:modId xmlns:p14="http://schemas.microsoft.com/office/powerpoint/2010/main" val="2724898854"/>
              </p:ext>
            </p:extLst>
          </p:nvPr>
        </p:nvGraphicFramePr>
        <p:xfrm>
          <a:off x="1296025" y="808270"/>
          <a:ext cx="5623760" cy="56419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25" name="Picture 5" descr="j0293844"/>
          <p:cNvPicPr>
            <a:picLocks noGrp="1" noChangeAspect="1" noChangeArrowheads="1"/>
          </p:cNvPicPr>
          <p:nvPr>
            <p:ph sz="half" idx="2"/>
          </p:nvPr>
        </p:nvPicPr>
        <p:blipFill>
          <a:blip r:embed="rId7"/>
          <a:srcRect/>
          <a:stretch>
            <a:fillRect/>
          </a:stretch>
        </p:blipFill>
        <p:spPr>
          <a:xfrm>
            <a:off x="7554687" y="2333038"/>
            <a:ext cx="3628178" cy="4032170"/>
          </a:xfrm>
        </p:spPr>
      </p:pic>
    </p:spTree>
    <p:extLst>
      <p:ext uri="{BB962C8B-B14F-4D97-AF65-F5344CB8AC3E}">
        <p14:creationId xmlns:p14="http://schemas.microsoft.com/office/powerpoint/2010/main" val="20980446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noChangeArrowheads="1"/>
          </p:cNvSpPr>
          <p:nvPr>
            <p:ph sz="half" idx="1"/>
          </p:nvPr>
        </p:nvSpPr>
        <p:spPr>
          <a:xfrm>
            <a:off x="1529593" y="1964724"/>
            <a:ext cx="4707114" cy="4740450"/>
          </a:xfrm>
          <a:ln w="38100" cmpd="dbl">
            <a:solidFill>
              <a:srgbClr val="333333"/>
            </a:solidFill>
            <a:miter lim="800000"/>
            <a:headEnd/>
            <a:tailEnd/>
          </a:ln>
        </p:spPr>
        <p:txBody>
          <a:bodyPr>
            <a:normAutofit/>
          </a:bodyPr>
          <a:lstStyle/>
          <a:p>
            <a:pPr>
              <a:buClr>
                <a:srgbClr val="3333FF"/>
              </a:buClr>
            </a:pPr>
            <a:r>
              <a:rPr lang="vi-VN" sz="2000" b="1" dirty="0">
                <a:solidFill>
                  <a:srgbClr val="0000FF"/>
                </a:solidFill>
                <a:latin typeface="+mj-lt"/>
              </a:rPr>
              <a:t>Động từ không thể hiện hành động:</a:t>
            </a:r>
            <a:endParaRPr lang="en-US" sz="2000" b="1" dirty="0">
              <a:solidFill>
                <a:srgbClr val="0000FF"/>
              </a:solidFill>
              <a:latin typeface="+mj-lt"/>
            </a:endParaRP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Học </a:t>
            </a: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Hiểu </a:t>
            </a: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Quán triệt</a:t>
            </a: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Biết</a:t>
            </a: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Tiếp thu</a:t>
            </a:r>
          </a:p>
          <a:p>
            <a:pPr marL="571500" indent="-342900">
              <a:buFont typeface="Arial" panose="020B0604020202020204" pitchFamily="34" charset="0"/>
              <a:buChar char="•"/>
            </a:pPr>
            <a:r>
              <a:rPr lang="en-US" sz="2000" dirty="0">
                <a:latin typeface="Cambria" panose="02040503050406030204" pitchFamily="18" charset="0"/>
                <a:ea typeface="Cambria" panose="02040503050406030204" pitchFamily="18" charset="0"/>
              </a:rPr>
              <a:t> </a:t>
            </a:r>
            <a:r>
              <a:rPr lang="vi-VN" sz="2000" dirty="0">
                <a:latin typeface="Cambria" panose="02040503050406030204" pitchFamily="18" charset="0"/>
                <a:ea typeface="Cambria" panose="02040503050406030204" pitchFamily="18" charset="0"/>
              </a:rPr>
              <a:t>Đạt được</a:t>
            </a: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Cảm thấy</a:t>
            </a:r>
          </a:p>
          <a:p>
            <a:pPr marL="571500" indent="-342900">
              <a:buFont typeface="Arial" panose="020B0604020202020204" pitchFamily="34" charset="0"/>
              <a:buChar char="•"/>
            </a:pPr>
            <a:r>
              <a:rPr lang="en-US" sz="2000" dirty="0">
                <a:latin typeface="Cambria" panose="02040503050406030204" pitchFamily="18" charset="0"/>
                <a:ea typeface="Cambria" panose="02040503050406030204" pitchFamily="18" charset="0"/>
              </a:rPr>
              <a:t> </a:t>
            </a:r>
            <a:r>
              <a:rPr lang="vi-VN" sz="2000" dirty="0">
                <a:latin typeface="Cambria" panose="02040503050406030204" pitchFamily="18" charset="0"/>
                <a:ea typeface="Cambria" panose="02040503050406030204" pitchFamily="18" charset="0"/>
              </a:rPr>
              <a:t>Nghĩ</a:t>
            </a:r>
          </a:p>
          <a:p>
            <a:pPr marL="571500" indent="-342900">
              <a:buFont typeface="Arial" panose="020B0604020202020204" pitchFamily="34" charset="0"/>
              <a:buChar char="•"/>
            </a:pPr>
            <a:r>
              <a:rPr lang="en-US" sz="2000" dirty="0">
                <a:latin typeface="Cambria" panose="02040503050406030204" pitchFamily="18" charset="0"/>
                <a:ea typeface="Cambria" panose="02040503050406030204" pitchFamily="18" charset="0"/>
              </a:rPr>
              <a:t> </a:t>
            </a:r>
            <a:r>
              <a:rPr lang="vi-VN" sz="2000" dirty="0">
                <a:latin typeface="Cambria" panose="02040503050406030204" pitchFamily="18" charset="0"/>
                <a:ea typeface="Cambria" panose="02040503050406030204" pitchFamily="18" charset="0"/>
              </a:rPr>
              <a:t>Tin Tưởng</a:t>
            </a:r>
          </a:p>
          <a:p>
            <a:pPr marL="571500" indent="-342900">
              <a:buFont typeface="Arial" panose="020B0604020202020204" pitchFamily="34" charset="0"/>
              <a:buChar char="•"/>
            </a:pPr>
            <a:r>
              <a:rPr lang="en-US" sz="2000" dirty="0">
                <a:latin typeface="Cambria" panose="02040503050406030204" pitchFamily="18" charset="0"/>
                <a:ea typeface="Cambria" panose="02040503050406030204" pitchFamily="18" charset="0"/>
              </a:rPr>
              <a:t> </a:t>
            </a:r>
            <a:r>
              <a:rPr lang="vi-VN" sz="2000" dirty="0">
                <a:latin typeface="Cambria" panose="02040503050406030204" pitchFamily="18" charset="0"/>
                <a:ea typeface="Cambria" panose="02040503050406030204" pitchFamily="18" charset="0"/>
              </a:rPr>
              <a:t>Cảm nhận</a:t>
            </a:r>
          </a:p>
          <a:p>
            <a:pPr eaLnBrk="1" hangingPunct="1">
              <a:buClr>
                <a:srgbClr val="3333FF"/>
              </a:buClr>
              <a:buFont typeface="Wingdings" pitchFamily="2" charset="2"/>
              <a:buChar char="§"/>
            </a:pPr>
            <a:endParaRPr lang="en-US" sz="2400" b="1" dirty="0">
              <a:latin typeface="Cambria" panose="02040503050406030204" pitchFamily="18" charset="0"/>
            </a:endParaRPr>
          </a:p>
        </p:txBody>
      </p:sp>
      <p:sp>
        <p:nvSpPr>
          <p:cNvPr id="37891" name="Rectangle 3"/>
          <p:cNvSpPr>
            <a:spLocks noGrp="1" noChangeArrowheads="1"/>
          </p:cNvSpPr>
          <p:nvPr>
            <p:ph sz="half" idx="2"/>
          </p:nvPr>
        </p:nvSpPr>
        <p:spPr>
          <a:xfrm>
            <a:off x="6485870" y="1964724"/>
            <a:ext cx="4707114" cy="4740450"/>
          </a:xfrm>
          <a:noFill/>
          <a:ln w="38100" cmpd="dbl">
            <a:solidFill>
              <a:schemeClr val="tx1"/>
            </a:solidFill>
            <a:miter lim="800000"/>
            <a:headEnd/>
            <a:tailEnd/>
          </a:ln>
        </p:spPr>
        <p:txBody>
          <a:bodyPr>
            <a:normAutofit/>
          </a:bodyPr>
          <a:lstStyle/>
          <a:p>
            <a:r>
              <a:rPr lang="vi-VN" sz="2000" b="1" dirty="0">
                <a:solidFill>
                  <a:srgbClr val="0000FF"/>
                </a:solidFill>
                <a:latin typeface="Cambria" panose="02040503050406030204" pitchFamily="18" charset="0"/>
                <a:ea typeface="Cambria" panose="02040503050406030204" pitchFamily="18" charset="0"/>
              </a:rPr>
              <a:t>Động từ hành động:</a:t>
            </a:r>
          </a:p>
          <a:p>
            <a:pPr marL="571500" indent="-342900">
              <a:buFont typeface="Arial" panose="020B0604020202020204" pitchFamily="34" charset="0"/>
              <a:buChar char="•"/>
            </a:pPr>
            <a:r>
              <a:rPr lang="vi-VN" sz="2000" dirty="0" err="1">
                <a:latin typeface="Cambria" panose="02040503050406030204" pitchFamily="18" charset="0"/>
                <a:ea typeface="Cambria" panose="02040503050406030204" pitchFamily="18" charset="0"/>
              </a:rPr>
              <a:t>Kể</a:t>
            </a:r>
            <a:r>
              <a:rPr lang="vi-VN" sz="2000" dirty="0">
                <a:latin typeface="Cambria" panose="02040503050406030204" pitchFamily="18" charset="0"/>
                <a:ea typeface="Cambria" panose="02040503050406030204" pitchFamily="18" charset="0"/>
              </a:rPr>
              <a:t> ra</a:t>
            </a:r>
          </a:p>
          <a:p>
            <a:pPr marL="571500" indent="-342900">
              <a:buFont typeface="Arial" panose="020B0604020202020204" pitchFamily="34" charset="0"/>
              <a:buChar char="•"/>
            </a:pPr>
            <a:r>
              <a:rPr lang="vi-VN" sz="2000" dirty="0" err="1">
                <a:latin typeface="Cambria" panose="02040503050406030204" pitchFamily="18" charset="0"/>
                <a:ea typeface="Cambria" panose="02040503050406030204" pitchFamily="18" charset="0"/>
              </a:rPr>
              <a:t>Thuật</a:t>
            </a:r>
            <a:r>
              <a:rPr lang="vi-VN" sz="2000" dirty="0">
                <a:latin typeface="Cambria" panose="02040503050406030204" pitchFamily="18" charset="0"/>
                <a:ea typeface="Cambria" panose="02040503050406030204" pitchFamily="18" charset="0"/>
              </a:rPr>
              <a:t> </a:t>
            </a:r>
            <a:r>
              <a:rPr lang="vi-VN" sz="2000" dirty="0" err="1">
                <a:latin typeface="Cambria" panose="02040503050406030204" pitchFamily="18" charset="0"/>
                <a:ea typeface="Cambria" panose="02040503050406030204" pitchFamily="18" charset="0"/>
              </a:rPr>
              <a:t>lại</a:t>
            </a:r>
            <a:endParaRPr lang="en-US" sz="2000" dirty="0">
              <a:latin typeface="Cambria" panose="02040503050406030204" pitchFamily="18" charset="0"/>
              <a:ea typeface="Cambria" panose="02040503050406030204" pitchFamily="18" charset="0"/>
            </a:endParaRPr>
          </a:p>
          <a:p>
            <a:pPr marL="571500" indent="-342900">
              <a:buFont typeface="Arial" panose="020B0604020202020204" pitchFamily="34" charset="0"/>
              <a:buChar char="•"/>
            </a:pPr>
            <a:r>
              <a:rPr lang="vi-VN" sz="2000" dirty="0" err="1">
                <a:latin typeface="Cambria" panose="02040503050406030204" pitchFamily="18" charset="0"/>
                <a:ea typeface="Cambria" panose="02040503050406030204" pitchFamily="18" charset="0"/>
              </a:rPr>
              <a:t>Giải</a:t>
            </a:r>
            <a:r>
              <a:rPr lang="vi-VN" sz="2000" dirty="0">
                <a:latin typeface="Cambria" panose="02040503050406030204" pitchFamily="18" charset="0"/>
                <a:ea typeface="Cambria" panose="02040503050406030204" pitchFamily="18" charset="0"/>
              </a:rPr>
              <a:t> </a:t>
            </a:r>
            <a:r>
              <a:rPr lang="vi-VN" sz="2000" dirty="0" err="1">
                <a:latin typeface="Cambria" panose="02040503050406030204" pitchFamily="18" charset="0"/>
                <a:ea typeface="Cambria" panose="02040503050406030204" pitchFamily="18" charset="0"/>
              </a:rPr>
              <a:t>thích</a:t>
            </a:r>
            <a:endParaRPr lang="en-US" sz="2000" dirty="0">
              <a:latin typeface="Cambria" panose="02040503050406030204" pitchFamily="18" charset="0"/>
              <a:ea typeface="Cambria" panose="02040503050406030204" pitchFamily="18" charset="0"/>
            </a:endParaRPr>
          </a:p>
          <a:p>
            <a:pPr marL="571500" indent="-342900">
              <a:buFont typeface="Arial" panose="020B0604020202020204" pitchFamily="34" charset="0"/>
              <a:buChar char="•"/>
            </a:pPr>
            <a:r>
              <a:rPr lang="vi-VN" sz="2000" dirty="0" err="1">
                <a:latin typeface="Cambria" panose="02040503050406030204" pitchFamily="18" charset="0"/>
                <a:ea typeface="Cambria" panose="02040503050406030204" pitchFamily="18" charset="0"/>
              </a:rPr>
              <a:t>Thảo</a:t>
            </a:r>
            <a:r>
              <a:rPr lang="vi-VN" sz="2000" dirty="0">
                <a:latin typeface="Cambria" panose="02040503050406030204" pitchFamily="18" charset="0"/>
                <a:ea typeface="Cambria" panose="02040503050406030204" pitchFamily="18" charset="0"/>
              </a:rPr>
              <a:t> </a:t>
            </a:r>
            <a:r>
              <a:rPr lang="vi-VN" sz="2000" dirty="0" err="1">
                <a:latin typeface="Cambria" panose="02040503050406030204" pitchFamily="18" charset="0"/>
                <a:ea typeface="Cambria" panose="02040503050406030204" pitchFamily="18" charset="0"/>
              </a:rPr>
              <a:t>luận</a:t>
            </a:r>
            <a:endParaRPr lang="en-US" sz="2000" dirty="0">
              <a:latin typeface="Cambria" panose="02040503050406030204" pitchFamily="18" charset="0"/>
              <a:ea typeface="Cambria" panose="02040503050406030204" pitchFamily="18" charset="0"/>
            </a:endParaRP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Phân </a:t>
            </a:r>
            <a:r>
              <a:rPr lang="vi-VN" sz="2000" dirty="0" err="1">
                <a:latin typeface="Cambria" panose="02040503050406030204" pitchFamily="18" charset="0"/>
                <a:ea typeface="Cambria" panose="02040503050406030204" pitchFamily="18" charset="0"/>
              </a:rPr>
              <a:t>tích</a:t>
            </a:r>
            <a:endParaRPr lang="en-US" sz="2000" dirty="0">
              <a:latin typeface="Cambria" panose="02040503050406030204" pitchFamily="18" charset="0"/>
              <a:ea typeface="Cambria" panose="02040503050406030204" pitchFamily="18" charset="0"/>
            </a:endParaRP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So </a:t>
            </a:r>
            <a:r>
              <a:rPr lang="vi-VN" sz="2000" dirty="0" err="1">
                <a:latin typeface="Cambria" panose="02040503050406030204" pitchFamily="18" charset="0"/>
                <a:ea typeface="Cambria" panose="02040503050406030204" pitchFamily="18" charset="0"/>
              </a:rPr>
              <a:t>sánh</a:t>
            </a:r>
            <a:endParaRPr lang="en-US" sz="2000" dirty="0">
              <a:latin typeface="Cambria" panose="02040503050406030204" pitchFamily="18" charset="0"/>
              <a:ea typeface="Cambria" panose="02040503050406030204" pitchFamily="18" charset="0"/>
            </a:endParaRPr>
          </a:p>
          <a:p>
            <a:pPr marL="571500" indent="-342900">
              <a:buFont typeface="Arial" panose="020B0604020202020204" pitchFamily="34" charset="0"/>
              <a:buChar char="•"/>
            </a:pPr>
            <a:r>
              <a:rPr lang="vi-VN" sz="2000" dirty="0" err="1">
                <a:latin typeface="Cambria" panose="02040503050406030204" pitchFamily="18" charset="0"/>
                <a:ea typeface="Cambria" panose="02040503050406030204" pitchFamily="18" charset="0"/>
              </a:rPr>
              <a:t>Xác</a:t>
            </a:r>
            <a:r>
              <a:rPr lang="vi-VN" sz="2000" dirty="0">
                <a:latin typeface="Cambria" panose="02040503050406030204" pitchFamily="18" charset="0"/>
                <a:ea typeface="Cambria" panose="02040503050406030204" pitchFamily="18" charset="0"/>
              </a:rPr>
              <a:t> </a:t>
            </a:r>
            <a:r>
              <a:rPr lang="vi-VN" sz="2000" dirty="0" err="1">
                <a:latin typeface="Cambria" panose="02040503050406030204" pitchFamily="18" charset="0"/>
                <a:ea typeface="Cambria" panose="02040503050406030204" pitchFamily="18" charset="0"/>
              </a:rPr>
              <a:t>định</a:t>
            </a:r>
            <a:endParaRPr lang="en-US" sz="2000" dirty="0">
              <a:latin typeface="Cambria" panose="02040503050406030204" pitchFamily="18" charset="0"/>
              <a:ea typeface="Cambria" panose="02040503050406030204" pitchFamily="18" charset="0"/>
            </a:endParaRPr>
          </a:p>
          <a:p>
            <a:pPr marL="571500" indent="-342900">
              <a:buFont typeface="Arial" panose="020B0604020202020204" pitchFamily="34" charset="0"/>
              <a:buChar char="•"/>
            </a:pPr>
            <a:r>
              <a:rPr lang="vi-VN" sz="2000" dirty="0" err="1">
                <a:latin typeface="Cambria" panose="02040503050406030204" pitchFamily="18" charset="0"/>
                <a:ea typeface="Cambria" panose="02040503050406030204" pitchFamily="18" charset="0"/>
              </a:rPr>
              <a:t>Liệt</a:t>
            </a:r>
            <a:r>
              <a:rPr lang="vi-VN" sz="2000" dirty="0">
                <a:latin typeface="Cambria" panose="02040503050406030204" pitchFamily="18" charset="0"/>
                <a:ea typeface="Cambria" panose="02040503050406030204" pitchFamily="18" charset="0"/>
              </a:rPr>
              <a:t> kê</a:t>
            </a:r>
            <a:endParaRPr lang="en-US" sz="2000" dirty="0">
              <a:latin typeface="Cambria" panose="02040503050406030204" pitchFamily="18" charset="0"/>
              <a:ea typeface="Cambria" panose="02040503050406030204" pitchFamily="18" charset="0"/>
            </a:endParaRPr>
          </a:p>
          <a:p>
            <a:pPr marL="571500" indent="-342900">
              <a:buFont typeface="Arial" panose="020B0604020202020204" pitchFamily="34" charset="0"/>
              <a:buChar char="•"/>
            </a:pPr>
            <a:r>
              <a:rPr lang="vi-VN" sz="2000" dirty="0" err="1">
                <a:latin typeface="Cambria" panose="02040503050406030204" pitchFamily="18" charset="0"/>
                <a:ea typeface="Cambria" panose="02040503050406030204" pitchFamily="18" charset="0"/>
              </a:rPr>
              <a:t>Điều</a:t>
            </a:r>
            <a:r>
              <a:rPr lang="vi-VN" sz="2000" dirty="0">
                <a:latin typeface="Cambria" panose="02040503050406030204" pitchFamily="18" charset="0"/>
                <a:ea typeface="Cambria" panose="02040503050406030204" pitchFamily="18" charset="0"/>
              </a:rPr>
              <a:t> </a:t>
            </a:r>
            <a:r>
              <a:rPr lang="vi-VN" sz="2000" dirty="0" err="1">
                <a:latin typeface="Cambria" panose="02040503050406030204" pitchFamily="18" charset="0"/>
                <a:ea typeface="Cambria" panose="02040503050406030204" pitchFamily="18" charset="0"/>
              </a:rPr>
              <a:t>khiển</a:t>
            </a:r>
            <a:endParaRPr lang="en-US" sz="2000" dirty="0">
              <a:latin typeface="Cambria" panose="02040503050406030204" pitchFamily="18" charset="0"/>
              <a:ea typeface="Cambria" panose="02040503050406030204" pitchFamily="18" charset="0"/>
            </a:endParaRPr>
          </a:p>
          <a:p>
            <a:pPr marL="571500" indent="-342900">
              <a:buFont typeface="Arial" panose="020B0604020202020204" pitchFamily="34" charset="0"/>
              <a:buChar char="•"/>
            </a:pPr>
            <a:r>
              <a:rPr lang="vi-VN" sz="2000" dirty="0" err="1">
                <a:latin typeface="Cambria" panose="02040503050406030204" pitchFamily="18" charset="0"/>
                <a:ea typeface="Cambria" panose="02040503050406030204" pitchFamily="18" charset="0"/>
              </a:rPr>
              <a:t>Thể</a:t>
            </a:r>
            <a:r>
              <a:rPr lang="vi-VN" sz="2000" dirty="0">
                <a:latin typeface="Cambria" panose="02040503050406030204" pitchFamily="18" charset="0"/>
                <a:ea typeface="Cambria" panose="02040503050406030204" pitchFamily="18" charset="0"/>
              </a:rPr>
              <a:t> </a:t>
            </a:r>
            <a:r>
              <a:rPr lang="vi-VN" sz="2000" dirty="0" err="1">
                <a:latin typeface="Cambria" panose="02040503050406030204" pitchFamily="18" charset="0"/>
                <a:ea typeface="Cambria" panose="02040503050406030204" pitchFamily="18" charset="0"/>
              </a:rPr>
              <a:t>hiện</a:t>
            </a:r>
            <a:endParaRPr lang="vi-VN" sz="2000" dirty="0">
              <a:latin typeface="Cambria" panose="02040503050406030204" pitchFamily="18" charset="0"/>
              <a:ea typeface="Cambria" panose="02040503050406030204" pitchFamily="18" charset="0"/>
            </a:endParaRPr>
          </a:p>
          <a:p>
            <a:endParaRPr lang="en-US" sz="2400" dirty="0">
              <a:solidFill>
                <a:srgbClr val="0000FF"/>
              </a:solidFill>
              <a:latin typeface="Cambria" panose="02040503050406030204" pitchFamily="18" charset="0"/>
              <a:ea typeface="Cambria" panose="02040503050406030204" pitchFamily="18" charset="0"/>
            </a:endParaRPr>
          </a:p>
        </p:txBody>
      </p:sp>
      <p:sp>
        <p:nvSpPr>
          <p:cNvPr id="37892" name="Rectangle 4"/>
          <p:cNvSpPr>
            <a:spLocks noChangeArrowheads="1"/>
          </p:cNvSpPr>
          <p:nvPr/>
        </p:nvSpPr>
        <p:spPr bwMode="black">
          <a:xfrm>
            <a:off x="2642850" y="504261"/>
            <a:ext cx="7795913" cy="914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p>
            <a:endParaRPr lang="en-US" b="1" dirty="0">
              <a:latin typeface="Cambria" panose="02040503050406030204" pitchFamily="18" charset="0"/>
              <a:ea typeface="Cambria" panose="02040503050406030204" pitchFamily="18" charset="0"/>
            </a:endParaRPr>
          </a:p>
        </p:txBody>
      </p:sp>
      <p:sp>
        <p:nvSpPr>
          <p:cNvPr id="2" name="Rectangle 1"/>
          <p:cNvSpPr/>
          <p:nvPr/>
        </p:nvSpPr>
        <p:spPr>
          <a:xfrm>
            <a:off x="364236" y="981892"/>
            <a:ext cx="6335452" cy="584699"/>
          </a:xfrm>
          <a:prstGeom prst="rect">
            <a:avLst/>
          </a:prstGeom>
        </p:spPr>
        <p:txBody>
          <a:bodyPr wrap="square">
            <a:spAutoFit/>
          </a:bodyPr>
          <a:lstStyle/>
          <a:p>
            <a:r>
              <a:rPr lang="vi-VN" sz="3200" b="1" dirty="0">
                <a:latin typeface="Cambria" panose="02040503050406030204" pitchFamily="18" charset="0"/>
                <a:ea typeface="Cambria" panose="02040503050406030204" pitchFamily="18" charset="0"/>
                <a:cs typeface="+mj-cs"/>
              </a:rPr>
              <a:t>LẬP MỤC TIÊU ĐÀO TẠO</a:t>
            </a:r>
          </a:p>
        </p:txBody>
      </p:sp>
      <p:sp>
        <p:nvSpPr>
          <p:cNvPr id="3" name="TextBox 2">
            <a:extLst>
              <a:ext uri="{FF2B5EF4-FFF2-40B4-BE49-F238E27FC236}">
                <a16:creationId xmlns:a16="http://schemas.microsoft.com/office/drawing/2014/main" id="{E5AF6D1D-B635-4D94-B339-51D164397982}"/>
              </a:ext>
            </a:extLst>
          </p:cNvPr>
          <p:cNvSpPr txBox="1"/>
          <p:nvPr/>
        </p:nvSpPr>
        <p:spPr>
          <a:xfrm>
            <a:off x="3952000" y="1638432"/>
            <a:ext cx="5177612" cy="307737"/>
          </a:xfrm>
          <a:prstGeom prst="rect">
            <a:avLst/>
          </a:prstGeom>
          <a:noFill/>
        </p:spPr>
        <p:txBody>
          <a:bodyPr wrap="square" lIns="0" tIns="0" rIns="0" bIns="0" rtlCol="0">
            <a:spAutoFit/>
          </a:bodyPr>
          <a:lstStyle/>
          <a:p>
            <a:r>
              <a:rPr lang="en-US" sz="2000" dirty="0" err="1">
                <a:latin typeface="Cambria" panose="02040503050406030204" pitchFamily="18" charset="0"/>
                <a:ea typeface="Cambria" panose="02040503050406030204" pitchFamily="18" charset="0"/>
              </a:rPr>
              <a:t>Kết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thúc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khóa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đào</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tạo</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học</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viên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có</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khả</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năng</a:t>
            </a:r>
            <a:r>
              <a:rPr lang="en-US" sz="20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23815182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35794" y="1106493"/>
            <a:ext cx="6649659" cy="685711"/>
          </a:xfrm>
        </p:spPr>
        <p:txBody>
          <a:bodyPr>
            <a:noAutofit/>
          </a:bodyPr>
          <a:lstStyle/>
          <a:p>
            <a:pPr eaLnBrk="1" hangingPunct="1"/>
            <a:r>
              <a:rPr lang="en-US" altLang="en-US" b="1" dirty="0">
                <a:cs typeface="Arial" panose="020B0604020202020204" pitchFamily="34" charset="0"/>
              </a:rPr>
              <a:t>CÁC NGUỒN HỖ TRỢ GIẢNG VIÊN</a:t>
            </a:r>
          </a:p>
        </p:txBody>
      </p:sp>
      <p:graphicFrame>
        <p:nvGraphicFramePr>
          <p:cNvPr id="3" name="Content Placeholder 2">
            <a:extLst>
              <a:ext uri="{FF2B5EF4-FFF2-40B4-BE49-F238E27FC236}">
                <a16:creationId xmlns:a16="http://schemas.microsoft.com/office/drawing/2014/main" id="{912202AA-D58F-DF87-E1C0-6B5350AE3473}"/>
              </a:ext>
            </a:extLst>
          </p:cNvPr>
          <p:cNvGraphicFramePr>
            <a:graphicFrameLocks noGrp="1"/>
          </p:cNvGraphicFramePr>
          <p:nvPr>
            <p:ph idx="1"/>
            <p:extLst>
              <p:ext uri="{D42A27DB-BD31-4B8C-83A1-F6EECF244321}">
                <p14:modId xmlns:p14="http://schemas.microsoft.com/office/powerpoint/2010/main" val="3756367890"/>
              </p:ext>
            </p:extLst>
          </p:nvPr>
        </p:nvGraphicFramePr>
        <p:xfrm>
          <a:off x="1493104" y="1970210"/>
          <a:ext cx="5465702" cy="46231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4" descr="C:\Users\Ptue1\AppData\Local\Microsoft\Windows\Temporary Internet Files\Content.IE5\Q5EBJ5NT\MCPE07250_0000[1].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96026" y="1792204"/>
            <a:ext cx="3626201" cy="4401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4769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a:xfrm>
            <a:off x="306925" y="937245"/>
            <a:ext cx="8719907" cy="857138"/>
          </a:xfrm>
        </p:spPr>
        <p:txBody>
          <a:bodyPr>
            <a:normAutofit/>
          </a:bodyPr>
          <a:lstStyle/>
          <a:p>
            <a:pPr eaLnBrk="1" hangingPunct="1"/>
            <a:r>
              <a:rPr lang="en-US" b="1" dirty="0">
                <a:ea typeface="Tahoma" panose="020B0604030504040204" pitchFamily="34" charset="0"/>
                <a:cs typeface="Tahoma" panose="020B0604030504040204" pitchFamily="34" charset="0"/>
              </a:rPr>
              <a:t>CHUẨN BỊ KẾ HOẠCH BÀI GIẢNG</a:t>
            </a:r>
          </a:p>
        </p:txBody>
      </p:sp>
      <p:pic>
        <p:nvPicPr>
          <p:cNvPr id="6" name="Picture 9" descr="MCPE01984_0000[1]"/>
          <p:cNvPicPr preferRelativeResize="0">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623336" y="2371642"/>
            <a:ext cx="3847358" cy="366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Rectangle 3"/>
          <p:cNvSpPr>
            <a:spLocks noGrp="1" noChangeArrowheads="1"/>
          </p:cNvSpPr>
          <p:nvPr>
            <p:ph type="body" sz="half" idx="2"/>
          </p:nvPr>
        </p:nvSpPr>
        <p:spPr>
          <a:xfrm>
            <a:off x="4567881" y="1782114"/>
            <a:ext cx="7243053" cy="5082877"/>
          </a:xfrm>
        </p:spPr>
        <p:txBody>
          <a:bodyPr>
            <a:noAutofit/>
          </a:bodyPr>
          <a:lstStyle/>
          <a:p>
            <a:pPr marL="342900" indent="-342900">
              <a:lnSpc>
                <a:spcPct val="150000"/>
              </a:lnSpc>
              <a:spcBef>
                <a:spcPts val="600"/>
              </a:spcBef>
              <a:spcAft>
                <a:spcPts val="1200"/>
              </a:spcAft>
              <a:buFont typeface="Arial" panose="020B0604020202020204" pitchFamily="34" charset="0"/>
              <a:buChar char="•"/>
            </a:pPr>
            <a:r>
              <a:rPr lang="en-US" sz="2000" dirty="0" err="1">
                <a:latin typeface="Cambria" panose="02040503050406030204" pitchFamily="18" charset="0"/>
                <a:cs typeface="Arial" panose="020B0604020202020204" pitchFamily="34" charset="0"/>
              </a:rPr>
              <a:t>Lập</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kế</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hoạch</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học</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phần</a:t>
            </a:r>
            <a:r>
              <a:rPr lang="en-US" sz="2000" dirty="0">
                <a:latin typeface="Cambria" panose="02040503050406030204" pitchFamily="18" charset="0"/>
                <a:cs typeface="Arial" panose="020B0604020202020204" pitchFamily="34" charset="0"/>
              </a:rPr>
              <a:t> chi </a:t>
            </a:r>
            <a:r>
              <a:rPr lang="en-US" sz="2000" dirty="0" err="1">
                <a:latin typeface="Cambria" panose="02040503050406030204" pitchFamily="18" charset="0"/>
                <a:cs typeface="Arial" panose="020B0604020202020204" pitchFamily="34" charset="0"/>
              </a:rPr>
              <a:t>tiết</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xác</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định</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các</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nội</a:t>
            </a:r>
            <a:r>
              <a:rPr lang="en-US" sz="2000" dirty="0">
                <a:latin typeface="Cambria" panose="02040503050406030204" pitchFamily="18" charset="0"/>
                <a:cs typeface="Arial" panose="020B0604020202020204" pitchFamily="34" charset="0"/>
              </a:rPr>
              <a:t> dung </a:t>
            </a:r>
            <a:r>
              <a:rPr lang="en-US" sz="2000" dirty="0" err="1">
                <a:latin typeface="Cambria" panose="02040503050406030204" pitchFamily="18" charset="0"/>
                <a:cs typeface="Arial" panose="020B0604020202020204" pitchFamily="34" charset="0"/>
              </a:rPr>
              <a:t>chính</a:t>
            </a:r>
            <a:r>
              <a:rPr lang="en-US" sz="2000" dirty="0">
                <a:latin typeface="Cambria" panose="02040503050406030204" pitchFamily="18" charset="0"/>
                <a:cs typeface="Arial" panose="020B0604020202020204" pitchFamily="34" charset="0"/>
              </a:rPr>
              <a:t>/</a:t>
            </a:r>
            <a:r>
              <a:rPr lang="en-US" sz="2000" dirty="0" err="1">
                <a:latin typeface="Cambria" panose="02040503050406030204" pitchFamily="18" charset="0"/>
                <a:cs typeface="Arial" panose="020B0604020202020204" pitchFamily="34" charset="0"/>
              </a:rPr>
              <a:t>nội</a:t>
            </a:r>
            <a:r>
              <a:rPr lang="en-US" sz="2000" dirty="0">
                <a:latin typeface="Cambria" panose="02040503050406030204" pitchFamily="18" charset="0"/>
                <a:cs typeface="Arial" panose="020B0604020202020204" pitchFamily="34" charset="0"/>
              </a:rPr>
              <a:t> dung chi </a:t>
            </a:r>
            <a:r>
              <a:rPr lang="en-US" sz="2000" dirty="0" err="1">
                <a:latin typeface="Cambria" panose="02040503050406030204" pitchFamily="18" charset="0"/>
                <a:cs typeface="Arial" panose="020B0604020202020204" pitchFamily="34" charset="0"/>
              </a:rPr>
              <a:t>tiết</a:t>
            </a:r>
            <a:r>
              <a:rPr lang="en-US" sz="2000" dirty="0">
                <a:latin typeface="Cambria" panose="02040503050406030204" pitchFamily="18" charset="0"/>
                <a:cs typeface="Arial" panose="020B0604020202020204" pitchFamily="34" charset="0"/>
              </a:rPr>
              <a:t>/</a:t>
            </a:r>
            <a:r>
              <a:rPr lang="en-US" sz="2000" dirty="0" err="1">
                <a:latin typeface="Cambria" panose="02040503050406030204" pitchFamily="18" charset="0"/>
                <a:cs typeface="Arial" panose="020B0604020202020204" pitchFamily="34" charset="0"/>
              </a:rPr>
              <a:t>phương</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pháp</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giảng</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dạy</a:t>
            </a:r>
            <a:r>
              <a:rPr lang="en-US" sz="2000" dirty="0">
                <a:latin typeface="Cambria" panose="02040503050406030204" pitchFamily="18" charset="0"/>
                <a:cs typeface="Arial" panose="020B0604020202020204" pitchFamily="34" charset="0"/>
              </a:rPr>
              <a:t>/</a:t>
            </a:r>
            <a:r>
              <a:rPr lang="en-US" sz="2000" dirty="0" err="1">
                <a:latin typeface="Cambria" panose="02040503050406030204" pitchFamily="18" charset="0"/>
                <a:cs typeface="Arial" panose="020B0604020202020204" pitchFamily="34" charset="0"/>
              </a:rPr>
              <a:t>phương</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tiện</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trợ</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giảng</a:t>
            </a:r>
            <a:r>
              <a:rPr lang="en-US" sz="2000" dirty="0">
                <a:latin typeface="Cambria" panose="02040503050406030204" pitchFamily="18" charset="0"/>
                <a:cs typeface="Arial" panose="020B0604020202020204" pitchFamily="34" charset="0"/>
              </a:rPr>
              <a:t>/</a:t>
            </a:r>
            <a:r>
              <a:rPr lang="en-US" sz="2000" dirty="0" err="1">
                <a:latin typeface="Cambria" panose="02040503050406030204" pitchFamily="18" charset="0"/>
                <a:cs typeface="Arial" panose="020B0604020202020204" pitchFamily="34" charset="0"/>
              </a:rPr>
              <a:t>thời</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gian</a:t>
            </a:r>
            <a:r>
              <a:rPr lang="en-US" sz="2000" dirty="0">
                <a:latin typeface="Cambria" panose="02040503050406030204" pitchFamily="18" charset="0"/>
                <a:cs typeface="Arial" panose="020B0604020202020204" pitchFamily="34" charset="0"/>
              </a:rPr>
              <a:t>).</a:t>
            </a:r>
          </a:p>
          <a:p>
            <a:pPr marL="342900" indent="-342900">
              <a:lnSpc>
                <a:spcPct val="150000"/>
              </a:lnSpc>
              <a:spcBef>
                <a:spcPts val="600"/>
              </a:spcBef>
              <a:spcAft>
                <a:spcPts val="1200"/>
              </a:spcAft>
              <a:buFont typeface="Arial" panose="020B0604020202020204" pitchFamily="34" charset="0"/>
              <a:buChar char="•"/>
            </a:pPr>
            <a:r>
              <a:rPr lang="en-US" sz="2000" dirty="0" err="1">
                <a:latin typeface="Cambria" panose="02040503050406030204" pitchFamily="18" charset="0"/>
                <a:cs typeface="Arial" panose="020B0604020202020204" pitchFamily="34" charset="0"/>
              </a:rPr>
              <a:t>Kết</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cấu</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các</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nội</a:t>
            </a:r>
            <a:r>
              <a:rPr lang="en-US" sz="2000" dirty="0">
                <a:latin typeface="Cambria" panose="02040503050406030204" pitchFamily="18" charset="0"/>
                <a:cs typeface="Arial" panose="020B0604020202020204" pitchFamily="34" charset="0"/>
              </a:rPr>
              <a:t> dung </a:t>
            </a:r>
            <a:r>
              <a:rPr lang="en-US" sz="2000" dirty="0" err="1">
                <a:latin typeface="Cambria" panose="02040503050406030204" pitchFamily="18" charset="0"/>
                <a:cs typeface="Arial" panose="020B0604020202020204" pitchFamily="34" charset="0"/>
              </a:rPr>
              <a:t>hợp</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lý</a:t>
            </a:r>
            <a:r>
              <a:rPr lang="en-US" sz="2000" dirty="0">
                <a:latin typeface="Cambria" panose="02040503050406030204" pitchFamily="18" charset="0"/>
                <a:cs typeface="Arial" panose="020B0604020202020204" pitchFamily="34" charset="0"/>
              </a:rPr>
              <a:t>.</a:t>
            </a:r>
          </a:p>
          <a:p>
            <a:pPr marL="342900" indent="-342900">
              <a:lnSpc>
                <a:spcPct val="150000"/>
              </a:lnSpc>
              <a:spcBef>
                <a:spcPts val="600"/>
              </a:spcBef>
              <a:spcAft>
                <a:spcPts val="1200"/>
              </a:spcAft>
              <a:buFont typeface="Arial" panose="020B0604020202020204" pitchFamily="34" charset="0"/>
              <a:buChar char="•"/>
            </a:pPr>
            <a:r>
              <a:rPr lang="en-US" sz="2000" dirty="0" err="1">
                <a:latin typeface="Cambria" panose="02040503050406030204" pitchFamily="18" charset="0"/>
                <a:cs typeface="Arial" panose="020B0604020202020204" pitchFamily="34" charset="0"/>
              </a:rPr>
              <a:t>Lập</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luận</a:t>
            </a:r>
            <a:r>
              <a:rPr lang="en-US" sz="2000" dirty="0">
                <a:latin typeface="Cambria" panose="02040503050406030204" pitchFamily="18" charset="0"/>
                <a:cs typeface="Arial" panose="020B0604020202020204" pitchFamily="34" charset="0"/>
              </a:rPr>
              <a:t>/</a:t>
            </a:r>
            <a:r>
              <a:rPr lang="en-US" sz="2000" dirty="0" err="1">
                <a:latin typeface="Cambria" panose="02040503050406030204" pitchFamily="18" charset="0"/>
                <a:cs typeface="Arial" panose="020B0604020202020204" pitchFamily="34" charset="0"/>
              </a:rPr>
              <a:t>chứng</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cứ</a:t>
            </a:r>
            <a:r>
              <a:rPr lang="en-US" sz="2000" dirty="0">
                <a:latin typeface="Cambria" panose="02040503050406030204" pitchFamily="18" charset="0"/>
                <a:cs typeface="Arial" panose="020B0604020202020204" pitchFamily="34" charset="0"/>
              </a:rPr>
              <a:t>/</a:t>
            </a:r>
            <a:r>
              <a:rPr lang="en-US" sz="2000" dirty="0" err="1">
                <a:latin typeface="Cambria" panose="02040503050406030204" pitchFamily="18" charset="0"/>
                <a:cs typeface="Arial" panose="020B0604020202020204" pitchFamily="34" charset="0"/>
              </a:rPr>
              <a:t>dữ</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liệu</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mang</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tính</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thuyết</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phục</a:t>
            </a:r>
            <a:r>
              <a:rPr lang="en-US" sz="2000" dirty="0">
                <a:latin typeface="Cambria" panose="02040503050406030204" pitchFamily="18" charset="0"/>
                <a:cs typeface="Arial" panose="020B0604020202020204" pitchFamily="34" charset="0"/>
              </a:rPr>
              <a:t>.</a:t>
            </a:r>
          </a:p>
          <a:p>
            <a:pPr marL="342900" indent="-342900">
              <a:lnSpc>
                <a:spcPct val="150000"/>
              </a:lnSpc>
              <a:spcBef>
                <a:spcPts val="600"/>
              </a:spcBef>
              <a:spcAft>
                <a:spcPts val="1200"/>
              </a:spcAft>
              <a:buFont typeface="Arial" panose="020B0604020202020204" pitchFamily="34" charset="0"/>
              <a:buChar char="•"/>
            </a:pPr>
            <a:r>
              <a:rPr lang="en-US" sz="2000" dirty="0" err="1">
                <a:latin typeface="Cambria" panose="02040503050406030204" pitchFamily="18" charset="0"/>
                <a:cs typeface="Arial" panose="020B0604020202020204" pitchFamily="34" charset="0"/>
              </a:rPr>
              <a:t>Các</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hoạt</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động</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hoặc</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ví</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dụ</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minh</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họa</a:t>
            </a:r>
            <a:r>
              <a:rPr lang="en-US" sz="2000" dirty="0">
                <a:latin typeface="Cambria" panose="02040503050406030204" pitchFamily="18" charset="0"/>
                <a:cs typeface="Arial" panose="020B0604020202020204" pitchFamily="34" charset="0"/>
              </a:rPr>
              <a:t>).</a:t>
            </a:r>
          </a:p>
          <a:p>
            <a:pPr marL="342900" indent="-342900">
              <a:lnSpc>
                <a:spcPct val="150000"/>
              </a:lnSpc>
              <a:spcBef>
                <a:spcPts val="600"/>
              </a:spcBef>
              <a:spcAft>
                <a:spcPts val="1200"/>
              </a:spcAft>
              <a:buFont typeface="Arial" panose="020B0604020202020204" pitchFamily="34" charset="0"/>
              <a:buChar char="•"/>
            </a:pPr>
            <a:r>
              <a:rPr lang="en-US" sz="2000" dirty="0" err="1">
                <a:latin typeface="Cambria" panose="02040503050406030204" pitchFamily="18" charset="0"/>
                <a:cs typeface="Arial" panose="020B0604020202020204" pitchFamily="34" charset="0"/>
              </a:rPr>
              <a:t>Sử</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dụng</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phương</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tiện</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trợ</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giảng</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hiệu</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quả</a:t>
            </a:r>
            <a:r>
              <a:rPr lang="en-US" sz="2000" dirty="0">
                <a:latin typeface="Cambria" panose="02040503050406030204" pitchFamily="18" charset="0"/>
                <a:cs typeface="Arial" panose="020B0604020202020204" pitchFamily="34" charset="0"/>
              </a:rPr>
              <a:t>.</a:t>
            </a:r>
          </a:p>
        </p:txBody>
      </p:sp>
    </p:spTree>
    <p:extLst>
      <p:ext uri="{BB962C8B-B14F-4D97-AF65-F5344CB8AC3E}">
        <p14:creationId xmlns:p14="http://schemas.microsoft.com/office/powerpoint/2010/main" val="221370042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84075" y="1125812"/>
            <a:ext cx="8487695" cy="555291"/>
          </a:xfrm>
        </p:spPr>
        <p:txBody>
          <a:bodyPr>
            <a:normAutofit/>
          </a:bodyPr>
          <a:lstStyle/>
          <a:p>
            <a:r>
              <a:rPr lang="en-US" b="1" dirty="0">
                <a:cs typeface="Arial" panose="020B0604020202020204" pitchFamily="34" charset="0"/>
              </a:rPr>
              <a:t>KẾ HOẠCH BÀI GIẢNG</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863418227"/>
              </p:ext>
            </p:extLst>
          </p:nvPr>
        </p:nvGraphicFramePr>
        <p:xfrm>
          <a:off x="1176804" y="1798659"/>
          <a:ext cx="10176996" cy="4817750"/>
        </p:xfrm>
        <a:graphic>
          <a:graphicData uri="http://schemas.openxmlformats.org/drawingml/2006/table">
            <a:tbl>
              <a:tblPr firstRow="1" bandRow="1">
                <a:tableStyleId>{5C22544A-7EE6-4342-B048-85BDC9FD1C3A}</a:tableStyleId>
              </a:tblPr>
              <a:tblGrid>
                <a:gridCol w="2544249">
                  <a:extLst>
                    <a:ext uri="{9D8B030D-6E8A-4147-A177-3AD203B41FA5}">
                      <a16:colId xmlns:a16="http://schemas.microsoft.com/office/drawing/2014/main" val="20000"/>
                    </a:ext>
                  </a:extLst>
                </a:gridCol>
                <a:gridCol w="2544249">
                  <a:extLst>
                    <a:ext uri="{9D8B030D-6E8A-4147-A177-3AD203B41FA5}">
                      <a16:colId xmlns:a16="http://schemas.microsoft.com/office/drawing/2014/main" val="20001"/>
                    </a:ext>
                  </a:extLst>
                </a:gridCol>
                <a:gridCol w="2544249">
                  <a:extLst>
                    <a:ext uri="{9D8B030D-6E8A-4147-A177-3AD203B41FA5}">
                      <a16:colId xmlns:a16="http://schemas.microsoft.com/office/drawing/2014/main" val="20002"/>
                    </a:ext>
                  </a:extLst>
                </a:gridCol>
                <a:gridCol w="2544249">
                  <a:extLst>
                    <a:ext uri="{9D8B030D-6E8A-4147-A177-3AD203B41FA5}">
                      <a16:colId xmlns:a16="http://schemas.microsoft.com/office/drawing/2014/main" val="20003"/>
                    </a:ext>
                  </a:extLst>
                </a:gridCol>
              </a:tblGrid>
              <a:tr h="688250">
                <a:tc>
                  <a:txBody>
                    <a:bodyPr/>
                    <a:lstStyle/>
                    <a:p>
                      <a:pPr algn="ctr"/>
                      <a:r>
                        <a:rPr lang="en-US" sz="1400" dirty="0" err="1">
                          <a:latin typeface="Cambria" panose="02040503050406030204" pitchFamily="18" charset="0"/>
                          <a:ea typeface="Cambria" panose="02040503050406030204" pitchFamily="18" charset="0"/>
                        </a:rPr>
                        <a:t>Thời</a:t>
                      </a:r>
                      <a:r>
                        <a:rPr lang="en-US" sz="1400" baseline="0" dirty="0">
                          <a:latin typeface="Cambria" panose="02040503050406030204" pitchFamily="18" charset="0"/>
                          <a:ea typeface="Cambria" panose="02040503050406030204" pitchFamily="18" charset="0"/>
                        </a:rPr>
                        <a:t> </a:t>
                      </a:r>
                      <a:r>
                        <a:rPr lang="en-US" sz="1400" baseline="0" dirty="0" err="1">
                          <a:latin typeface="Cambria" panose="02040503050406030204" pitchFamily="18" charset="0"/>
                          <a:ea typeface="Cambria" panose="02040503050406030204" pitchFamily="18" charset="0"/>
                        </a:rPr>
                        <a:t>gian</a:t>
                      </a:r>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pPr algn="ctr"/>
                      <a:r>
                        <a:rPr lang="en-US" sz="1400" dirty="0" err="1">
                          <a:latin typeface="Cambria" panose="02040503050406030204" pitchFamily="18" charset="0"/>
                          <a:ea typeface="Cambria" panose="02040503050406030204" pitchFamily="18" charset="0"/>
                        </a:rPr>
                        <a:t>Nội</a:t>
                      </a:r>
                      <a:r>
                        <a:rPr lang="en-US" sz="1400" baseline="0" dirty="0">
                          <a:latin typeface="Cambria" panose="02040503050406030204" pitchFamily="18" charset="0"/>
                          <a:ea typeface="Cambria" panose="02040503050406030204" pitchFamily="18" charset="0"/>
                        </a:rPr>
                        <a:t> dung</a:t>
                      </a:r>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pPr algn="ctr"/>
                      <a:r>
                        <a:rPr lang="en-US" sz="1400" dirty="0">
                          <a:latin typeface="Cambria" panose="02040503050406030204" pitchFamily="18" charset="0"/>
                          <a:ea typeface="Cambria" panose="02040503050406030204" pitchFamily="18" charset="0"/>
                        </a:rPr>
                        <a:t>Phương</a:t>
                      </a:r>
                      <a:r>
                        <a:rPr lang="en-US" sz="1400" baseline="0" dirty="0">
                          <a:latin typeface="Cambria" panose="02040503050406030204" pitchFamily="18" charset="0"/>
                          <a:ea typeface="Cambria" panose="02040503050406030204" pitchFamily="18" charset="0"/>
                        </a:rPr>
                        <a:t> </a:t>
                      </a:r>
                      <a:r>
                        <a:rPr lang="en-US" sz="1400" baseline="0" dirty="0" err="1">
                          <a:latin typeface="Cambria" panose="02040503050406030204" pitchFamily="18" charset="0"/>
                          <a:ea typeface="Cambria" panose="02040503050406030204" pitchFamily="18" charset="0"/>
                        </a:rPr>
                        <a:t>pháp</a:t>
                      </a:r>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pPr algn="ctr"/>
                      <a:r>
                        <a:rPr lang="en-US" sz="1400" dirty="0" err="1">
                          <a:latin typeface="Cambria" panose="02040503050406030204" pitchFamily="18" charset="0"/>
                          <a:ea typeface="Cambria" panose="02040503050406030204" pitchFamily="18" charset="0"/>
                        </a:rPr>
                        <a:t>Phương</a:t>
                      </a:r>
                      <a:r>
                        <a:rPr lang="en-US" sz="1400" baseline="0" dirty="0">
                          <a:latin typeface="Cambria" panose="02040503050406030204" pitchFamily="18" charset="0"/>
                          <a:ea typeface="Cambria" panose="02040503050406030204" pitchFamily="18" charset="0"/>
                        </a:rPr>
                        <a:t> </a:t>
                      </a:r>
                      <a:r>
                        <a:rPr lang="en-US" sz="1400" baseline="0" dirty="0" err="1">
                          <a:latin typeface="Cambria" panose="02040503050406030204" pitchFamily="18" charset="0"/>
                          <a:ea typeface="Cambria" panose="02040503050406030204" pitchFamily="18" charset="0"/>
                        </a:rPr>
                        <a:t>tiện</a:t>
                      </a:r>
                      <a:r>
                        <a:rPr lang="en-US" sz="1400" baseline="0" dirty="0">
                          <a:latin typeface="Cambria" panose="02040503050406030204" pitchFamily="18" charset="0"/>
                          <a:ea typeface="Cambria" panose="02040503050406030204" pitchFamily="18" charset="0"/>
                        </a:rPr>
                        <a:t>/</a:t>
                      </a:r>
                      <a:r>
                        <a:rPr lang="en-US" sz="1400" dirty="0" err="1">
                          <a:latin typeface="Cambria" panose="02040503050406030204" pitchFamily="18" charset="0"/>
                          <a:ea typeface="Cambria" panose="02040503050406030204" pitchFamily="18" charset="0"/>
                        </a:rPr>
                        <a:t>Vật</a:t>
                      </a:r>
                      <a:r>
                        <a:rPr lang="en-US" sz="1400" baseline="0" dirty="0">
                          <a:latin typeface="Cambria" panose="02040503050406030204" pitchFamily="18" charset="0"/>
                          <a:ea typeface="Cambria" panose="02040503050406030204" pitchFamily="18" charset="0"/>
                        </a:rPr>
                        <a:t> </a:t>
                      </a:r>
                      <a:r>
                        <a:rPr lang="en-US" sz="1400" baseline="0" dirty="0" err="1">
                          <a:latin typeface="Cambria" panose="02040503050406030204" pitchFamily="18" charset="0"/>
                          <a:ea typeface="Cambria" panose="02040503050406030204" pitchFamily="18" charset="0"/>
                        </a:rPr>
                        <a:t>dụng</a:t>
                      </a:r>
                      <a:r>
                        <a:rPr lang="en-US" sz="1400" baseline="0" dirty="0">
                          <a:latin typeface="Cambria" panose="02040503050406030204" pitchFamily="18" charset="0"/>
                          <a:ea typeface="Cambria" panose="02040503050406030204" pitchFamily="18" charset="0"/>
                        </a:rPr>
                        <a:t> </a:t>
                      </a:r>
                      <a:r>
                        <a:rPr lang="en-US" sz="1400" baseline="0" dirty="0" err="1">
                          <a:latin typeface="Cambria" panose="02040503050406030204" pitchFamily="18" charset="0"/>
                          <a:ea typeface="Cambria" panose="02040503050406030204" pitchFamily="18" charset="0"/>
                        </a:rPr>
                        <a:t>hỗ</a:t>
                      </a:r>
                      <a:r>
                        <a:rPr lang="en-US" sz="1400" baseline="0" dirty="0">
                          <a:latin typeface="Cambria" panose="02040503050406030204" pitchFamily="18" charset="0"/>
                          <a:ea typeface="Cambria" panose="02040503050406030204" pitchFamily="18" charset="0"/>
                        </a:rPr>
                        <a:t> </a:t>
                      </a:r>
                      <a:r>
                        <a:rPr lang="en-US" sz="1400" baseline="0" dirty="0" err="1">
                          <a:latin typeface="Cambria" panose="02040503050406030204" pitchFamily="18" charset="0"/>
                          <a:ea typeface="Cambria" panose="02040503050406030204" pitchFamily="18" charset="0"/>
                        </a:rPr>
                        <a:t>trợ</a:t>
                      </a:r>
                      <a:endParaRPr lang="en-US" sz="1400" dirty="0">
                        <a:latin typeface="Cambria" panose="02040503050406030204" pitchFamily="18" charset="0"/>
                        <a:ea typeface="Cambria" panose="02040503050406030204" pitchFamily="18" charset="0"/>
                      </a:endParaRPr>
                    </a:p>
                  </a:txBody>
                  <a:tcPr marL="91428" marR="91428" marT="45714" marB="45714"/>
                </a:tc>
                <a:extLst>
                  <a:ext uri="{0D108BD9-81ED-4DB2-BD59-A6C34878D82A}">
                    <a16:rowId xmlns:a16="http://schemas.microsoft.com/office/drawing/2014/main" val="10000"/>
                  </a:ext>
                </a:extLst>
              </a:tr>
              <a:tr h="688250">
                <a:tc>
                  <a:txBody>
                    <a:bodyPr/>
                    <a:lstStyle/>
                    <a:p>
                      <a:r>
                        <a:rPr lang="en-US" sz="1400" dirty="0" err="1">
                          <a:latin typeface="Cambria" panose="02040503050406030204" pitchFamily="18" charset="0"/>
                          <a:ea typeface="Cambria" panose="02040503050406030204" pitchFamily="18" charset="0"/>
                        </a:rPr>
                        <a:t>Ngày</a:t>
                      </a:r>
                      <a:r>
                        <a:rPr lang="en-US" sz="1400" baseline="0" dirty="0">
                          <a:latin typeface="Cambria" panose="02040503050406030204" pitchFamily="18" charset="0"/>
                          <a:ea typeface="Cambria" panose="02040503050406030204" pitchFamily="18" charset="0"/>
                        </a:rPr>
                        <a:t> 1</a:t>
                      </a:r>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extLst>
                  <a:ext uri="{0D108BD9-81ED-4DB2-BD59-A6C34878D82A}">
                    <a16:rowId xmlns:a16="http://schemas.microsoft.com/office/drawing/2014/main" val="10001"/>
                  </a:ext>
                </a:extLst>
              </a:tr>
              <a:tr h="688250">
                <a:tc>
                  <a:txBody>
                    <a:bodyPr/>
                    <a:lstStyle/>
                    <a:p>
                      <a:r>
                        <a:rPr lang="en-US" sz="1400" dirty="0">
                          <a:latin typeface="Cambria" panose="02040503050406030204" pitchFamily="18" charset="0"/>
                          <a:ea typeface="Cambria" panose="02040503050406030204" pitchFamily="18" charset="0"/>
                        </a:rPr>
                        <a:t>8:30 – 9:00</a:t>
                      </a: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extLst>
                  <a:ext uri="{0D108BD9-81ED-4DB2-BD59-A6C34878D82A}">
                    <a16:rowId xmlns:a16="http://schemas.microsoft.com/office/drawing/2014/main" val="10002"/>
                  </a:ext>
                </a:extLst>
              </a:tr>
              <a:tr h="688250">
                <a:tc>
                  <a:txBody>
                    <a:bodyPr/>
                    <a:lstStyle/>
                    <a:p>
                      <a:r>
                        <a:rPr lang="en-US" sz="1400" dirty="0">
                          <a:latin typeface="Cambria" panose="02040503050406030204" pitchFamily="18" charset="0"/>
                          <a:ea typeface="Cambria" panose="02040503050406030204" pitchFamily="18" charset="0"/>
                        </a:rPr>
                        <a:t>9:00 – 9:20</a:t>
                      </a: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extLst>
                  <a:ext uri="{0D108BD9-81ED-4DB2-BD59-A6C34878D82A}">
                    <a16:rowId xmlns:a16="http://schemas.microsoft.com/office/drawing/2014/main" val="10003"/>
                  </a:ext>
                </a:extLst>
              </a:tr>
              <a:tr h="688250">
                <a:tc>
                  <a:txBody>
                    <a:bodyPr/>
                    <a:lstStyle/>
                    <a:p>
                      <a:r>
                        <a:rPr lang="en-US" sz="1400" dirty="0">
                          <a:latin typeface="Cambria" panose="02040503050406030204" pitchFamily="18" charset="0"/>
                          <a:ea typeface="Cambria" panose="02040503050406030204" pitchFamily="18" charset="0"/>
                        </a:rPr>
                        <a:t>9:20 – 10:00</a:t>
                      </a: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extLst>
                  <a:ext uri="{0D108BD9-81ED-4DB2-BD59-A6C34878D82A}">
                    <a16:rowId xmlns:a16="http://schemas.microsoft.com/office/drawing/2014/main" val="10004"/>
                  </a:ext>
                </a:extLst>
              </a:tr>
              <a:tr h="688250">
                <a:tc>
                  <a:txBody>
                    <a:bodyPr/>
                    <a:lstStyle/>
                    <a:p>
                      <a:r>
                        <a:rPr lang="en-US" sz="1400" dirty="0">
                          <a:latin typeface="Cambria" panose="02040503050406030204" pitchFamily="18" charset="0"/>
                          <a:ea typeface="Cambria" panose="02040503050406030204" pitchFamily="18" charset="0"/>
                        </a:rPr>
                        <a:t>…..</a:t>
                      </a: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extLst>
                  <a:ext uri="{0D108BD9-81ED-4DB2-BD59-A6C34878D82A}">
                    <a16:rowId xmlns:a16="http://schemas.microsoft.com/office/drawing/2014/main" val="10005"/>
                  </a:ext>
                </a:extLst>
              </a:tr>
              <a:tr h="688250">
                <a:tc>
                  <a:txBody>
                    <a:bodyPr/>
                    <a:lstStyle/>
                    <a:p>
                      <a:r>
                        <a:rPr lang="en-US" sz="1400" dirty="0" err="1">
                          <a:latin typeface="Cambria" panose="02040503050406030204" pitchFamily="18" charset="0"/>
                          <a:ea typeface="Cambria" panose="02040503050406030204" pitchFamily="18" charset="0"/>
                        </a:rPr>
                        <a:t>Ngày</a:t>
                      </a:r>
                      <a:r>
                        <a:rPr lang="en-US" sz="1400" baseline="0" dirty="0">
                          <a:latin typeface="Cambria" panose="02040503050406030204" pitchFamily="18" charset="0"/>
                          <a:ea typeface="Cambria" panose="02040503050406030204" pitchFamily="18" charset="0"/>
                        </a:rPr>
                        <a:t> 2</a:t>
                      </a:r>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264364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5EE4FF87-F0C3-B3AD-8800-EBD1D7F599E4}"/>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A685430A-AFC7-0015-4E3A-3610631AB6AB}"/>
              </a:ext>
            </a:extLst>
          </p:cNvPr>
          <p:cNvSpPr>
            <a:spLocks noGrp="1"/>
          </p:cNvSpPr>
          <p:nvPr>
            <p:ph type="body" idx="1"/>
          </p:nvPr>
        </p:nvSpPr>
        <p:spPr/>
        <p:txBody>
          <a:bodyPr>
            <a:normAutofit/>
          </a:bodyPr>
          <a:lstStyle/>
          <a:p>
            <a:pPr algn="ctr">
              <a:lnSpc>
                <a:spcPct val="150000"/>
              </a:lnSpc>
            </a:pPr>
            <a:r>
              <a:rPr lang="vi-VN" sz="4800" b="1" dirty="0">
                <a:latin typeface="Cambria" panose="02040503050406030204" pitchFamily="18" charset="0"/>
                <a:ea typeface="Cambria" panose="02040503050406030204" pitchFamily="18" charset="0"/>
              </a:rPr>
              <a:t>GIỚI THIỆU CÁC PHƯƠNG PHÁP ĐÀO TẠO HIỆU QUẢ</a:t>
            </a:r>
            <a:endParaRPr lang="en-US" sz="4800" b="1" dirty="0"/>
          </a:p>
        </p:txBody>
      </p:sp>
    </p:spTree>
    <p:extLst>
      <p:ext uri="{BB962C8B-B14F-4D97-AF65-F5344CB8AC3E}">
        <p14:creationId xmlns:p14="http://schemas.microsoft.com/office/powerpoint/2010/main" val="42316791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3F37E-B8D2-52E9-F506-C55561493381}"/>
              </a:ext>
            </a:extLst>
          </p:cNvPr>
          <p:cNvSpPr>
            <a:spLocks noGrp="1"/>
          </p:cNvSpPr>
          <p:nvPr>
            <p:ph type="title"/>
          </p:nvPr>
        </p:nvSpPr>
        <p:spPr>
          <a:xfrm>
            <a:off x="430427" y="1279562"/>
            <a:ext cx="11642124" cy="719756"/>
          </a:xfrm>
        </p:spPr>
        <p:txBody>
          <a:bodyPr>
            <a:noAutofit/>
          </a:bodyPr>
          <a:lstStyle/>
          <a:p>
            <a:r>
              <a:rPr lang="en-US" sz="2800" b="1" cap="all" dirty="0"/>
              <a:t>THỰC HÀNH: </a:t>
            </a:r>
            <a:r>
              <a:rPr lang="en-US" sz="2800" b="1" cap="all" dirty="0" err="1"/>
              <a:t>Thiết</a:t>
            </a:r>
            <a:r>
              <a:rPr lang="en-US" sz="2800" b="1" cap="all" dirty="0"/>
              <a:t> </a:t>
            </a:r>
            <a:r>
              <a:rPr lang="en-US" sz="2800" b="1" cap="all" dirty="0" err="1"/>
              <a:t>kế</a:t>
            </a:r>
            <a:r>
              <a:rPr lang="en-US" sz="2800" b="1" cap="all" dirty="0"/>
              <a:t> Outline </a:t>
            </a:r>
            <a:r>
              <a:rPr lang="en-US" sz="2800" b="1" cap="all" dirty="0" err="1"/>
              <a:t>một</a:t>
            </a:r>
            <a:r>
              <a:rPr lang="en-US" sz="2800" b="1" cap="all" dirty="0"/>
              <a:t> </a:t>
            </a:r>
            <a:r>
              <a:rPr lang="en-US" sz="2800" b="1" cap="all" dirty="0" err="1"/>
              <a:t>buổi</a:t>
            </a:r>
            <a:r>
              <a:rPr lang="en-US" sz="2800" b="1" cap="all" dirty="0"/>
              <a:t> </a:t>
            </a:r>
            <a:r>
              <a:rPr lang="en-US" sz="2800" b="1" cap="all" dirty="0" err="1"/>
              <a:t>đào</a:t>
            </a:r>
            <a:r>
              <a:rPr lang="en-US" sz="2800" b="1" cap="all" dirty="0"/>
              <a:t> </a:t>
            </a:r>
            <a:r>
              <a:rPr lang="en-US" sz="2800" b="1" cap="all" dirty="0" err="1"/>
              <a:t>tạo</a:t>
            </a:r>
            <a:r>
              <a:rPr lang="en-US" sz="2800" b="1" cap="all" dirty="0"/>
              <a:t> </a:t>
            </a:r>
            <a:r>
              <a:rPr lang="en-US" sz="2800" b="1" cap="all" dirty="0" err="1"/>
              <a:t>về</a:t>
            </a:r>
            <a:r>
              <a:rPr lang="en-US" sz="2800" b="1" cap="all" dirty="0"/>
              <a:t> </a:t>
            </a:r>
            <a:r>
              <a:rPr lang="en-US" sz="2800" b="1" cap="all" dirty="0" err="1"/>
              <a:t>chủ</a:t>
            </a:r>
            <a:r>
              <a:rPr lang="en-US" sz="2800" b="1" cap="all" dirty="0"/>
              <a:t> </a:t>
            </a:r>
            <a:r>
              <a:rPr lang="en-US" sz="2800" b="1" cap="all" dirty="0" err="1"/>
              <a:t>đề</a:t>
            </a:r>
            <a:r>
              <a:rPr lang="en-US" sz="2800" b="1" cap="all" dirty="0"/>
              <a:t> ESG/EE</a:t>
            </a:r>
          </a:p>
        </p:txBody>
      </p:sp>
      <p:sp>
        <p:nvSpPr>
          <p:cNvPr id="3" name="Content Placeholder 2">
            <a:extLst>
              <a:ext uri="{FF2B5EF4-FFF2-40B4-BE49-F238E27FC236}">
                <a16:creationId xmlns:a16="http://schemas.microsoft.com/office/drawing/2014/main" id="{BEA00D53-3C1F-EE17-4BBB-8E37C6AA3EC8}"/>
              </a:ext>
            </a:extLst>
          </p:cNvPr>
          <p:cNvSpPr>
            <a:spLocks noGrp="1"/>
          </p:cNvSpPr>
          <p:nvPr>
            <p:ph idx="1"/>
          </p:nvPr>
        </p:nvSpPr>
        <p:spPr/>
        <p:txBody>
          <a:bodyPr/>
          <a:lstStyle/>
          <a:p>
            <a:pPr marL="228600" indent="0">
              <a:lnSpc>
                <a:spcPct val="150000"/>
              </a:lnSpc>
            </a:pPr>
            <a:r>
              <a:rPr lang="en-US" sz="3200" dirty="0" err="1">
                <a:latin typeface="Cambria" panose="02040503050406030204" pitchFamily="18" charset="0"/>
                <a:ea typeface="Cambria" panose="02040503050406030204" pitchFamily="18" charset="0"/>
              </a:rPr>
              <a:t>Nội</a:t>
            </a:r>
            <a:r>
              <a:rPr lang="en-US" sz="3200" dirty="0">
                <a:latin typeface="Cambria" panose="02040503050406030204" pitchFamily="18" charset="0"/>
                <a:ea typeface="Cambria" panose="02040503050406030204" pitchFamily="18" charset="0"/>
              </a:rPr>
              <a:t> dung: </a:t>
            </a:r>
            <a:r>
              <a:rPr lang="en-US" sz="3200" dirty="0" err="1">
                <a:latin typeface="Cambria" panose="02040503050406030204" pitchFamily="18" charset="0"/>
                <a:ea typeface="Cambria" panose="02040503050406030204" pitchFamily="18" charset="0"/>
              </a:rPr>
              <a:t>Vận</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dụng</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kỹ</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năng</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lập</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kế</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hoạch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để</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thiết</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kế</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một</a:t>
            </a:r>
            <a:r>
              <a:rPr lang="en-US" sz="3200" dirty="0">
                <a:latin typeface="Cambria" panose="02040503050406030204" pitchFamily="18" charset="0"/>
                <a:ea typeface="Cambria" panose="02040503050406030204" pitchFamily="18" charset="0"/>
              </a:rPr>
              <a:t> outline </a:t>
            </a:r>
            <a:r>
              <a:rPr lang="en-US" sz="3200" dirty="0" err="1">
                <a:latin typeface="Cambria" panose="02040503050406030204" pitchFamily="18" charset="0"/>
                <a:ea typeface="Cambria" panose="02040503050406030204" pitchFamily="18" charset="0"/>
              </a:rPr>
              <a:t>đào</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tạo</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cho</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một</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chủ</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đề</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chuyên</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ngành</a:t>
            </a:r>
            <a:r>
              <a:rPr lang="en-US" sz="32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3272828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9" name="Rectangle 3"/>
          <p:cNvSpPr>
            <a:spLocks noGrp="1" noChangeArrowheads="1"/>
          </p:cNvSpPr>
          <p:nvPr>
            <p:ph type="body" idx="4294967295"/>
          </p:nvPr>
        </p:nvSpPr>
        <p:spPr>
          <a:xfrm>
            <a:off x="643646" y="2133768"/>
            <a:ext cx="5452353" cy="3546013"/>
          </a:xfrm>
        </p:spPr>
        <p:txBody>
          <a:bodyPr>
            <a:noAutofit/>
          </a:bodyPr>
          <a:lstStyle/>
          <a:p>
            <a:pPr marL="685800" indent="-457200">
              <a:lnSpc>
                <a:spcPct val="150000"/>
              </a:lnSpc>
              <a:spcBef>
                <a:spcPts val="600"/>
              </a:spcBef>
              <a:buFont typeface="Arial" panose="020B0604020202020204" pitchFamily="34" charset="0"/>
              <a:buChar char="•"/>
            </a:pPr>
            <a:r>
              <a:rPr lang="en-US" altLang="en-US" sz="2400" dirty="0" err="1">
                <a:latin typeface="Cambria" panose="02040503050406030204" pitchFamily="18" charset="0"/>
                <a:ea typeface="Cambria" panose="02040503050406030204" pitchFamily="18" charset="0"/>
                <a:cs typeface="Arial" panose="020B0604020202020204" pitchFamily="34" charset="0"/>
              </a:rPr>
              <a:t>H</a:t>
            </a:r>
            <a:r>
              <a:rPr lang="en-US" altLang="ja-JP" sz="2400" dirty="0" err="1">
                <a:latin typeface="Cambria" panose="02040503050406030204" pitchFamily="18" charset="0"/>
                <a:ea typeface="Cambria" panose="02040503050406030204" pitchFamily="18" charset="0"/>
                <a:cs typeface="Arial" panose="020B0604020202020204" pitchFamily="34" charset="0"/>
              </a:rPr>
              <a:t>ọc</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để</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giải</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quyết</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các</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vấn</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đề</a:t>
            </a:r>
            <a:r>
              <a:rPr lang="en-US" altLang="ja-JP" sz="2400" dirty="0">
                <a:latin typeface="Cambria" panose="02040503050406030204" pitchFamily="18" charset="0"/>
                <a:ea typeface="Cambria" panose="02040503050406030204" pitchFamily="18" charset="0"/>
                <a:cs typeface="Arial" panose="020B0604020202020204" pitchFamily="34" charset="0"/>
              </a:rPr>
              <a:t>/</a:t>
            </a:r>
            <a:r>
              <a:rPr lang="en-US" altLang="ja-JP" sz="2400" dirty="0" err="1">
                <a:latin typeface="Cambria" panose="02040503050406030204" pitchFamily="18" charset="0"/>
                <a:ea typeface="Cambria" panose="02040503050406030204" pitchFamily="18" charset="0"/>
                <a:cs typeface="Arial" panose="020B0604020202020204" pitchFamily="34" charset="0"/>
              </a:rPr>
              <a:t>vướng</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mắc</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hiện</a:t>
            </a:r>
            <a:r>
              <a:rPr lang="en-US" altLang="ja-JP" sz="2400" dirty="0">
                <a:latin typeface="Cambria" panose="02040503050406030204" pitchFamily="18" charset="0"/>
                <a:ea typeface="Cambria" panose="02040503050406030204" pitchFamily="18" charset="0"/>
                <a:cs typeface="Arial" panose="020B0604020202020204" pitchFamily="34" charset="0"/>
              </a:rPr>
              <a:t> nay </a:t>
            </a:r>
            <a:r>
              <a:rPr lang="en-US" altLang="ja-JP" sz="2400" dirty="0" err="1">
                <a:latin typeface="Cambria" panose="02040503050406030204" pitchFamily="18" charset="0"/>
                <a:ea typeface="Cambria" panose="02040503050406030204" pitchFamily="18" charset="0"/>
                <a:cs typeface="Arial" panose="020B0604020202020204" pitchFamily="34" charset="0"/>
              </a:rPr>
              <a:t>trong</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công</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tác</a:t>
            </a:r>
            <a:r>
              <a:rPr lang="en-US" altLang="ja-JP" sz="2400" dirty="0">
                <a:latin typeface="Cambria" panose="02040503050406030204" pitchFamily="18" charset="0"/>
                <a:ea typeface="Cambria" panose="02040503050406030204" pitchFamily="18" charset="0"/>
                <a:cs typeface="Arial" panose="020B0604020202020204" pitchFamily="34" charset="0"/>
              </a:rPr>
              <a:t>.</a:t>
            </a:r>
          </a:p>
          <a:p>
            <a:pPr marL="685800" indent="-457200">
              <a:lnSpc>
                <a:spcPct val="150000"/>
              </a:lnSpc>
              <a:spcBef>
                <a:spcPts val="600"/>
              </a:spcBef>
              <a:buFont typeface="Arial" panose="020B0604020202020204" pitchFamily="34" charset="0"/>
              <a:buChar char="•"/>
            </a:pPr>
            <a:r>
              <a:rPr lang="en-US" altLang="ja-JP" sz="2400" dirty="0" err="1">
                <a:latin typeface="Cambria" panose="02040503050406030204" pitchFamily="18" charset="0"/>
                <a:ea typeface="Cambria" panose="02040503050406030204" pitchFamily="18" charset="0"/>
                <a:cs typeface="Arial" panose="020B0604020202020204" pitchFamily="34" charset="0"/>
              </a:rPr>
              <a:t>Học</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để</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trau</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dồi</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tích</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vi-VN" altLang="ja-JP" sz="2400" dirty="0">
                <a:latin typeface="Cambria" panose="02040503050406030204" pitchFamily="18" charset="0"/>
                <a:ea typeface="Cambria" panose="02040503050406030204" pitchFamily="18" charset="0"/>
                <a:cs typeface="Arial" panose="020B0604020202020204" pitchFamily="34" charset="0"/>
              </a:rPr>
              <a:t>lũy</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kiến</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thức</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cho</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phát</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triển</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nghề</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nghiệp</a:t>
            </a:r>
            <a:r>
              <a:rPr lang="en-US" altLang="ja-JP" sz="2400" dirty="0">
                <a:latin typeface="Cambria" panose="02040503050406030204" pitchFamily="18" charset="0"/>
                <a:ea typeface="Cambria" panose="02040503050406030204" pitchFamily="18" charset="0"/>
                <a:cs typeface="Arial" panose="020B0604020202020204" pitchFamily="34" charset="0"/>
              </a:rPr>
              <a:t>.</a:t>
            </a:r>
            <a:endParaRPr lang="en-US" altLang="en-US" sz="2400" dirty="0">
              <a:latin typeface="Cambria" panose="02040503050406030204" pitchFamily="18" charset="0"/>
              <a:ea typeface="Cambria" panose="02040503050406030204" pitchFamily="18" charset="0"/>
              <a:cs typeface="Arial" panose="020B0604020202020204" pitchFamily="34" charset="0"/>
            </a:endParaRPr>
          </a:p>
        </p:txBody>
      </p:sp>
      <p:sp>
        <p:nvSpPr>
          <p:cNvPr id="3" name="Rectangle 2">
            <a:extLst>
              <a:ext uri="{FF2B5EF4-FFF2-40B4-BE49-F238E27FC236}">
                <a16:creationId xmlns:a16="http://schemas.microsoft.com/office/drawing/2014/main" id="{5AA4CC33-B1C7-D380-5215-A70462350B37}"/>
              </a:ext>
            </a:extLst>
          </p:cNvPr>
          <p:cNvSpPr txBox="1">
            <a:spLocks noChangeArrowheads="1"/>
          </p:cNvSpPr>
          <p:nvPr/>
        </p:nvSpPr>
        <p:spPr>
          <a:xfrm>
            <a:off x="515999" y="1157296"/>
            <a:ext cx="11160001" cy="61192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3200" b="1" dirty="0">
                <a:latin typeface="Cambria" panose="02040503050406030204" pitchFamily="18" charset="0"/>
                <a:ea typeface="Cambria" panose="02040503050406030204" pitchFamily="18" charset="0"/>
                <a:cs typeface="Arial" panose="020B0604020202020204" pitchFamily="34" charset="0"/>
              </a:rPr>
              <a:t>NHU CẦU HỌC</a:t>
            </a:r>
          </a:p>
        </p:txBody>
      </p:sp>
      <p:pic>
        <p:nvPicPr>
          <p:cNvPr id="4" name="Picture 3">
            <a:extLst>
              <a:ext uri="{FF2B5EF4-FFF2-40B4-BE49-F238E27FC236}">
                <a16:creationId xmlns:a16="http://schemas.microsoft.com/office/drawing/2014/main" id="{96E3535C-1276-4A55-F069-2203A9FBBA33}"/>
              </a:ext>
            </a:extLst>
          </p:cNvPr>
          <p:cNvPicPr>
            <a:picLocks noChangeAspect="1"/>
          </p:cNvPicPr>
          <p:nvPr/>
        </p:nvPicPr>
        <p:blipFill>
          <a:blip r:embed="rId3"/>
          <a:stretch>
            <a:fillRect/>
          </a:stretch>
        </p:blipFill>
        <p:spPr>
          <a:xfrm>
            <a:off x="6269482" y="2133768"/>
            <a:ext cx="5452353" cy="3635613"/>
          </a:xfrm>
          <a:prstGeom prst="rect">
            <a:avLst/>
          </a:prstGeom>
        </p:spPr>
      </p:pic>
    </p:spTree>
    <p:extLst>
      <p:ext uri="{BB962C8B-B14F-4D97-AF65-F5344CB8AC3E}">
        <p14:creationId xmlns:p14="http://schemas.microsoft.com/office/powerpoint/2010/main" val="36145978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additive="base">
                                        <p:cTn id="7" dur="500" fill="hold"/>
                                        <p:tgtEl>
                                          <p:spTgt spid="245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9">
                                            <p:txEl>
                                              <p:pRg st="1" end="1"/>
                                            </p:txEl>
                                          </p:spTgt>
                                        </p:tgtEl>
                                        <p:attrNameLst>
                                          <p:attrName>style.visibility</p:attrName>
                                        </p:attrNameLst>
                                      </p:cBhvr>
                                      <p:to>
                                        <p:strVal val="visible"/>
                                      </p:to>
                                    </p:set>
                                    <p:anim calcmode="lin" valueType="num">
                                      <p:cBhvr additive="base">
                                        <p:cTn id="13" dur="500" fill="hold"/>
                                        <p:tgtEl>
                                          <p:spTgt spid="245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531B2EC1-0605-6BD7-A227-AA981D2123CB}"/>
              </a:ext>
            </a:extLst>
          </p:cNvPr>
          <p:cNvGraphicFramePr/>
          <p:nvPr>
            <p:extLst>
              <p:ext uri="{D42A27DB-BD31-4B8C-83A1-F6EECF244321}">
                <p14:modId xmlns:p14="http://schemas.microsoft.com/office/powerpoint/2010/main" val="1053305052"/>
              </p:ext>
            </p:extLst>
          </p:nvPr>
        </p:nvGraphicFramePr>
        <p:xfrm>
          <a:off x="-1339887" y="1164563"/>
          <a:ext cx="15105313" cy="55693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23B56012-4874-3EB4-7F97-7FE7129C82EF}"/>
              </a:ext>
            </a:extLst>
          </p:cNvPr>
          <p:cNvSpPr txBox="1">
            <a:spLocks noChangeArrowheads="1"/>
          </p:cNvSpPr>
          <p:nvPr/>
        </p:nvSpPr>
        <p:spPr>
          <a:xfrm>
            <a:off x="515999" y="1236084"/>
            <a:ext cx="11160001" cy="61192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3200" b="1" dirty="0">
                <a:latin typeface="Cambria" panose="02040503050406030204" pitchFamily="18" charset="0"/>
                <a:ea typeface="Cambria" panose="02040503050406030204" pitchFamily="18" charset="0"/>
                <a:cs typeface="Arial" panose="020B0604020202020204" pitchFamily="34" charset="0"/>
              </a:rPr>
              <a:t>SỞ THÍCH HỌC</a:t>
            </a:r>
          </a:p>
        </p:txBody>
      </p:sp>
    </p:spTree>
    <p:extLst>
      <p:ext uri="{BB962C8B-B14F-4D97-AF65-F5344CB8AC3E}">
        <p14:creationId xmlns:p14="http://schemas.microsoft.com/office/powerpoint/2010/main" val="3940079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66F47F1-089B-F773-E2BA-55C4D3434FCF}"/>
              </a:ext>
            </a:extLst>
          </p:cNvPr>
          <p:cNvGraphicFramePr>
            <a:graphicFrameLocks noGrp="1"/>
          </p:cNvGraphicFramePr>
          <p:nvPr>
            <p:ph idx="1"/>
            <p:extLst>
              <p:ext uri="{D42A27DB-BD31-4B8C-83A1-F6EECF244321}">
                <p14:modId xmlns:p14="http://schemas.microsoft.com/office/powerpoint/2010/main" val="3135685317"/>
              </p:ext>
            </p:extLst>
          </p:nvPr>
        </p:nvGraphicFramePr>
        <p:xfrm>
          <a:off x="1752781" y="2037788"/>
          <a:ext cx="11160001" cy="43194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6389" name="Picture 5" descr="ED00313_"/>
          <p:cNvPicPr>
            <a:picLocks noChangeAspect="1" noChangeArrowheads="1"/>
          </p:cNvPicPr>
          <p:nvPr/>
        </p:nvPicPr>
        <p:blipFill>
          <a:blip r:embed="rId7"/>
          <a:srcRect/>
          <a:stretch>
            <a:fillRect/>
          </a:stretch>
        </p:blipFill>
        <p:spPr bwMode="auto">
          <a:xfrm>
            <a:off x="825093" y="2118767"/>
            <a:ext cx="3030216" cy="4053901"/>
          </a:xfrm>
          <a:prstGeom prst="rect">
            <a:avLst/>
          </a:prstGeom>
          <a:noFill/>
          <a:ln w="9525">
            <a:noFill/>
            <a:miter lim="800000"/>
            <a:headEnd/>
            <a:tailEnd/>
          </a:ln>
        </p:spPr>
      </p:pic>
      <p:sp>
        <p:nvSpPr>
          <p:cNvPr id="3" name="Title 2"/>
          <p:cNvSpPr>
            <a:spLocks noGrp="1"/>
          </p:cNvSpPr>
          <p:nvPr>
            <p:ph type="title"/>
          </p:nvPr>
        </p:nvSpPr>
        <p:spPr>
          <a:xfrm>
            <a:off x="208006" y="1062226"/>
            <a:ext cx="10515600" cy="719756"/>
          </a:xfrm>
        </p:spPr>
        <p:txBody>
          <a:bodyPr/>
          <a:lstStyle/>
          <a:p>
            <a:r>
              <a:rPr lang="en-US" dirty="0">
                <a:ea typeface="Tahoma" panose="020B0604030504040204" pitchFamily="34" charset="0"/>
                <a:cs typeface="Arial" panose="020B0604020202020204" pitchFamily="34" charset="0"/>
              </a:rPr>
              <a:t>KHÁI NIỆM VỀ PHƯƠNG PHÁP ĐÀO TẠO TIÊN TIẾN</a:t>
            </a:r>
            <a:endParaRPr lang="en-US" dirty="0"/>
          </a:p>
        </p:txBody>
      </p:sp>
    </p:spTree>
    <p:extLst>
      <p:ext uri="{BB962C8B-B14F-4D97-AF65-F5344CB8AC3E}">
        <p14:creationId xmlns:p14="http://schemas.microsoft.com/office/powerpoint/2010/main" val="624059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76231" y="1181694"/>
            <a:ext cx="10515600" cy="719756"/>
          </a:xfrm>
        </p:spPr>
        <p:txBody>
          <a:bodyPr>
            <a:noAutofit/>
          </a:bodyPr>
          <a:lstStyle/>
          <a:p>
            <a:pPr eaLnBrk="1" hangingPunct="1"/>
            <a:r>
              <a:rPr lang="en-US" altLang="en-US" dirty="0">
                <a:cs typeface="Arial" panose="020B0604020202020204" pitchFamily="34" charset="0"/>
              </a:rPr>
              <a:t>LẤY HỌC VIÊN LÀM TRỌNG TÂM</a:t>
            </a:r>
          </a:p>
        </p:txBody>
      </p:sp>
      <p:graphicFrame>
        <p:nvGraphicFramePr>
          <p:cNvPr id="3" name="Content Placeholder 2">
            <a:extLst>
              <a:ext uri="{FF2B5EF4-FFF2-40B4-BE49-F238E27FC236}">
                <a16:creationId xmlns:a16="http://schemas.microsoft.com/office/drawing/2014/main" id="{581E98B0-3702-8367-5F35-F58E89FF122F}"/>
              </a:ext>
            </a:extLst>
          </p:cNvPr>
          <p:cNvGraphicFramePr>
            <a:graphicFrameLocks noGrp="1"/>
          </p:cNvGraphicFramePr>
          <p:nvPr>
            <p:ph idx="1"/>
            <p:extLst>
              <p:ext uri="{D42A27DB-BD31-4B8C-83A1-F6EECF244321}">
                <p14:modId xmlns:p14="http://schemas.microsoft.com/office/powerpoint/2010/main" val="63208631"/>
              </p:ext>
            </p:extLst>
          </p:nvPr>
        </p:nvGraphicFramePr>
        <p:xfrm>
          <a:off x="786505" y="1614869"/>
          <a:ext cx="10618990" cy="43194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86441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02086" y="1118034"/>
            <a:ext cx="10515600" cy="719756"/>
          </a:xfrm>
        </p:spPr>
        <p:txBody>
          <a:bodyPr>
            <a:normAutofit/>
          </a:bodyPr>
          <a:lstStyle/>
          <a:p>
            <a:pPr eaLnBrk="1" hangingPunct="1"/>
            <a:r>
              <a:rPr lang="en-US" dirty="0">
                <a:solidFill>
                  <a:srgbClr val="FF0000"/>
                </a:solidFill>
              </a:rPr>
              <a:t>	</a:t>
            </a:r>
            <a:r>
              <a:rPr lang="en-US" b="1" dirty="0">
                <a:cs typeface="Arial" panose="020B0604020202020204" pitchFamily="34" charset="0"/>
              </a:rPr>
              <a:t>HỌC TƯƠNG TÁC/THAM GIA TÍCH CỰC</a:t>
            </a:r>
          </a:p>
        </p:txBody>
      </p:sp>
      <p:sp>
        <p:nvSpPr>
          <p:cNvPr id="8" name="Freeform 7"/>
          <p:cNvSpPr/>
          <p:nvPr/>
        </p:nvSpPr>
        <p:spPr>
          <a:xfrm>
            <a:off x="4433247" y="1886386"/>
            <a:ext cx="2953947" cy="1613162"/>
          </a:xfrm>
          <a:custGeom>
            <a:avLst/>
            <a:gdLst>
              <a:gd name="connsiteX0" fmla="*/ 0 w 1722462"/>
              <a:gd name="connsiteY0" fmla="*/ 861231 h 1722462"/>
              <a:gd name="connsiteX1" fmla="*/ 252250 w 1722462"/>
              <a:gd name="connsiteY1" fmla="*/ 252249 h 1722462"/>
              <a:gd name="connsiteX2" fmla="*/ 861233 w 1722462"/>
              <a:gd name="connsiteY2" fmla="*/ 1 h 1722462"/>
              <a:gd name="connsiteX3" fmla="*/ 1470215 w 1722462"/>
              <a:gd name="connsiteY3" fmla="*/ 252251 h 1722462"/>
              <a:gd name="connsiteX4" fmla="*/ 1722463 w 1722462"/>
              <a:gd name="connsiteY4" fmla="*/ 861234 h 1722462"/>
              <a:gd name="connsiteX5" fmla="*/ 1470214 w 1722462"/>
              <a:gd name="connsiteY5" fmla="*/ 1470216 h 1722462"/>
              <a:gd name="connsiteX6" fmla="*/ 861231 w 1722462"/>
              <a:gd name="connsiteY6" fmla="*/ 1722465 h 1722462"/>
              <a:gd name="connsiteX7" fmla="*/ 252249 w 1722462"/>
              <a:gd name="connsiteY7" fmla="*/ 1470216 h 1722462"/>
              <a:gd name="connsiteX8" fmla="*/ 1 w 1722462"/>
              <a:gd name="connsiteY8" fmla="*/ 861233 h 1722462"/>
              <a:gd name="connsiteX9" fmla="*/ 0 w 1722462"/>
              <a:gd name="connsiteY9" fmla="*/ 861231 h 172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2462" h="1722462">
                <a:moveTo>
                  <a:pt x="0" y="861231"/>
                </a:moveTo>
                <a:cubicBezTo>
                  <a:pt x="0" y="632818"/>
                  <a:pt x="90737" y="413761"/>
                  <a:pt x="252250" y="252249"/>
                </a:cubicBezTo>
                <a:cubicBezTo>
                  <a:pt x="413762" y="90737"/>
                  <a:pt x="632820" y="1"/>
                  <a:pt x="861233" y="1"/>
                </a:cubicBezTo>
                <a:cubicBezTo>
                  <a:pt x="1089646" y="1"/>
                  <a:pt x="1308703" y="90738"/>
                  <a:pt x="1470215" y="252251"/>
                </a:cubicBezTo>
                <a:cubicBezTo>
                  <a:pt x="1631727" y="413763"/>
                  <a:pt x="1722463" y="632821"/>
                  <a:pt x="1722463" y="861234"/>
                </a:cubicBezTo>
                <a:cubicBezTo>
                  <a:pt x="1722463" y="1089647"/>
                  <a:pt x="1631726" y="1308704"/>
                  <a:pt x="1470214" y="1470216"/>
                </a:cubicBezTo>
                <a:cubicBezTo>
                  <a:pt x="1308702" y="1631728"/>
                  <a:pt x="1089644" y="1722465"/>
                  <a:pt x="861231" y="1722465"/>
                </a:cubicBezTo>
                <a:cubicBezTo>
                  <a:pt x="632818" y="1722465"/>
                  <a:pt x="413761" y="1631728"/>
                  <a:pt x="252249" y="1470216"/>
                </a:cubicBezTo>
                <a:cubicBezTo>
                  <a:pt x="90737" y="1308704"/>
                  <a:pt x="1" y="1089646"/>
                  <a:pt x="1" y="861233"/>
                </a:cubicBezTo>
                <a:cubicBezTo>
                  <a:pt x="1" y="861232"/>
                  <a:pt x="0" y="861232"/>
                  <a:pt x="0" y="861231"/>
                </a:cubicBezTo>
                <a:close/>
              </a:path>
            </a:pathLst>
          </a:custGeom>
          <a:solidFill>
            <a:srgbClr val="ED7703"/>
          </a:solidFill>
        </p:spPr>
        <p:style>
          <a:lnRef idx="3">
            <a:schemeClr val="lt1">
              <a:hueOff val="0"/>
              <a:satOff val="0"/>
              <a:lumOff val="0"/>
              <a:alphaOff val="0"/>
            </a:schemeClr>
          </a:lnRef>
          <a:fillRef idx="1">
            <a:schemeClr val="accent5">
              <a:hueOff val="0"/>
              <a:satOff val="0"/>
              <a:lumOff val="0"/>
              <a:alphaOff val="0"/>
            </a:schemeClr>
          </a:fillRef>
          <a:effectRef idx="1">
            <a:schemeClr val="accent5">
              <a:hueOff val="0"/>
              <a:satOff val="0"/>
              <a:lumOff val="0"/>
              <a:alphaOff val="0"/>
            </a:schemeClr>
          </a:effectRef>
          <a:fontRef idx="minor">
            <a:schemeClr val="lt1"/>
          </a:fontRef>
        </p:style>
        <p:txBody>
          <a:bodyPr lIns="251791" tIns="251791" rIns="251791" bIns="251791" spcCol="1083" anchor="ctr"/>
          <a:lstStyle/>
          <a:p>
            <a:pPr algn="ctr" defTabSz="1288103">
              <a:lnSpc>
                <a:spcPct val="90000"/>
              </a:lnSpc>
              <a:spcAft>
                <a:spcPct val="35000"/>
              </a:spcAft>
              <a:defRPr/>
            </a:pPr>
            <a:r>
              <a:rPr lang="en-US" sz="2700" dirty="0" err="1">
                <a:solidFill>
                  <a:schemeClr val="tx1"/>
                </a:solidFill>
                <a:latin typeface="Cambria" panose="02040503050406030204" pitchFamily="18" charset="0"/>
              </a:rPr>
              <a:t>Giảng</a:t>
            </a:r>
            <a:r>
              <a:rPr lang="en-US" sz="2700" dirty="0">
                <a:solidFill>
                  <a:schemeClr val="tx1"/>
                </a:solidFill>
                <a:latin typeface="Cambria" panose="02040503050406030204" pitchFamily="18" charset="0"/>
              </a:rPr>
              <a:t> </a:t>
            </a:r>
            <a:r>
              <a:rPr lang="en-US" sz="2700" dirty="0" err="1">
                <a:solidFill>
                  <a:schemeClr val="tx1"/>
                </a:solidFill>
                <a:latin typeface="Cambria" panose="02040503050406030204" pitchFamily="18" charset="0"/>
              </a:rPr>
              <a:t>viên</a:t>
            </a:r>
            <a:r>
              <a:rPr lang="en-US" sz="2700" dirty="0">
                <a:solidFill>
                  <a:schemeClr val="tx1"/>
                </a:solidFill>
                <a:latin typeface="Cambria" panose="02040503050406030204" pitchFamily="18" charset="0"/>
              </a:rPr>
              <a:t> </a:t>
            </a:r>
          </a:p>
        </p:txBody>
      </p:sp>
      <p:sp>
        <p:nvSpPr>
          <p:cNvPr id="10" name="Freeform 9"/>
          <p:cNvSpPr/>
          <p:nvPr/>
        </p:nvSpPr>
        <p:spPr>
          <a:xfrm>
            <a:off x="6612163" y="4069189"/>
            <a:ext cx="2951435" cy="1613162"/>
          </a:xfrm>
          <a:custGeom>
            <a:avLst/>
            <a:gdLst>
              <a:gd name="connsiteX0" fmla="*/ 0 w 1722462"/>
              <a:gd name="connsiteY0" fmla="*/ 861231 h 1722462"/>
              <a:gd name="connsiteX1" fmla="*/ 252250 w 1722462"/>
              <a:gd name="connsiteY1" fmla="*/ 252249 h 1722462"/>
              <a:gd name="connsiteX2" fmla="*/ 861233 w 1722462"/>
              <a:gd name="connsiteY2" fmla="*/ 1 h 1722462"/>
              <a:gd name="connsiteX3" fmla="*/ 1470215 w 1722462"/>
              <a:gd name="connsiteY3" fmla="*/ 252251 h 1722462"/>
              <a:gd name="connsiteX4" fmla="*/ 1722463 w 1722462"/>
              <a:gd name="connsiteY4" fmla="*/ 861234 h 1722462"/>
              <a:gd name="connsiteX5" fmla="*/ 1470214 w 1722462"/>
              <a:gd name="connsiteY5" fmla="*/ 1470216 h 1722462"/>
              <a:gd name="connsiteX6" fmla="*/ 861231 w 1722462"/>
              <a:gd name="connsiteY6" fmla="*/ 1722465 h 1722462"/>
              <a:gd name="connsiteX7" fmla="*/ 252249 w 1722462"/>
              <a:gd name="connsiteY7" fmla="*/ 1470216 h 1722462"/>
              <a:gd name="connsiteX8" fmla="*/ 1 w 1722462"/>
              <a:gd name="connsiteY8" fmla="*/ 861233 h 1722462"/>
              <a:gd name="connsiteX9" fmla="*/ 0 w 1722462"/>
              <a:gd name="connsiteY9" fmla="*/ 861231 h 172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2462" h="1722462">
                <a:moveTo>
                  <a:pt x="0" y="861231"/>
                </a:moveTo>
                <a:cubicBezTo>
                  <a:pt x="0" y="632818"/>
                  <a:pt x="90737" y="413761"/>
                  <a:pt x="252250" y="252249"/>
                </a:cubicBezTo>
                <a:cubicBezTo>
                  <a:pt x="413762" y="90737"/>
                  <a:pt x="632820" y="1"/>
                  <a:pt x="861233" y="1"/>
                </a:cubicBezTo>
                <a:cubicBezTo>
                  <a:pt x="1089646" y="1"/>
                  <a:pt x="1308703" y="90738"/>
                  <a:pt x="1470215" y="252251"/>
                </a:cubicBezTo>
                <a:cubicBezTo>
                  <a:pt x="1631727" y="413763"/>
                  <a:pt x="1722463" y="632821"/>
                  <a:pt x="1722463" y="861234"/>
                </a:cubicBezTo>
                <a:cubicBezTo>
                  <a:pt x="1722463" y="1089647"/>
                  <a:pt x="1631726" y="1308704"/>
                  <a:pt x="1470214" y="1470216"/>
                </a:cubicBezTo>
                <a:cubicBezTo>
                  <a:pt x="1308702" y="1631728"/>
                  <a:pt x="1089644" y="1722465"/>
                  <a:pt x="861231" y="1722465"/>
                </a:cubicBezTo>
                <a:cubicBezTo>
                  <a:pt x="632818" y="1722465"/>
                  <a:pt x="413761" y="1631728"/>
                  <a:pt x="252249" y="1470216"/>
                </a:cubicBezTo>
                <a:cubicBezTo>
                  <a:pt x="90737" y="1308704"/>
                  <a:pt x="1" y="1089646"/>
                  <a:pt x="1" y="861233"/>
                </a:cubicBezTo>
                <a:cubicBezTo>
                  <a:pt x="1" y="861232"/>
                  <a:pt x="0" y="861232"/>
                  <a:pt x="0" y="861231"/>
                </a:cubicBezTo>
                <a:close/>
              </a:path>
            </a:pathLst>
          </a:custGeom>
          <a:solidFill>
            <a:srgbClr val="FFC000"/>
          </a:solidFill>
        </p:spPr>
        <p:style>
          <a:lnRef idx="3">
            <a:schemeClr val="lt1">
              <a:hueOff val="0"/>
              <a:satOff val="0"/>
              <a:lumOff val="0"/>
              <a:alphaOff val="0"/>
            </a:schemeClr>
          </a:lnRef>
          <a:fillRef idx="1">
            <a:schemeClr val="accent5">
              <a:hueOff val="2571418"/>
              <a:satOff val="5874"/>
              <a:lumOff val="-16274"/>
              <a:alphaOff val="0"/>
            </a:schemeClr>
          </a:fillRef>
          <a:effectRef idx="1">
            <a:schemeClr val="accent5">
              <a:hueOff val="2571418"/>
              <a:satOff val="5874"/>
              <a:lumOff val="-16274"/>
              <a:alphaOff val="0"/>
            </a:schemeClr>
          </a:effectRef>
          <a:fontRef idx="minor">
            <a:schemeClr val="lt1"/>
          </a:fontRef>
        </p:style>
        <p:txBody>
          <a:bodyPr lIns="251791" tIns="251791" rIns="251791" bIns="251791" spcCol="1083" anchor="ctr"/>
          <a:lstStyle/>
          <a:p>
            <a:pPr algn="ctr" defTabSz="1288103">
              <a:lnSpc>
                <a:spcPct val="90000"/>
              </a:lnSpc>
              <a:spcAft>
                <a:spcPct val="35000"/>
              </a:spcAft>
              <a:defRPr/>
            </a:pPr>
            <a:r>
              <a:rPr lang="en-US" sz="2900" dirty="0" err="1">
                <a:solidFill>
                  <a:schemeClr val="tx1"/>
                </a:solidFill>
                <a:latin typeface="Cambria" panose="02040503050406030204" pitchFamily="18" charset="0"/>
              </a:rPr>
              <a:t>Học</a:t>
            </a:r>
            <a:r>
              <a:rPr lang="en-US" sz="2900" dirty="0">
                <a:solidFill>
                  <a:schemeClr val="tx1"/>
                </a:solidFill>
                <a:latin typeface="Cambria" panose="02040503050406030204" pitchFamily="18" charset="0"/>
              </a:rPr>
              <a:t> </a:t>
            </a:r>
            <a:r>
              <a:rPr lang="en-US" sz="2900" dirty="0" err="1">
                <a:solidFill>
                  <a:schemeClr val="tx1"/>
                </a:solidFill>
                <a:latin typeface="Cambria" panose="02040503050406030204" pitchFamily="18" charset="0"/>
              </a:rPr>
              <a:t>viên</a:t>
            </a:r>
            <a:r>
              <a:rPr lang="en-US" sz="2900" dirty="0">
                <a:solidFill>
                  <a:schemeClr val="tx1"/>
                </a:solidFill>
                <a:latin typeface="Cambria" panose="02040503050406030204" pitchFamily="18" charset="0"/>
              </a:rPr>
              <a:t> </a:t>
            </a:r>
          </a:p>
        </p:txBody>
      </p:sp>
      <p:sp>
        <p:nvSpPr>
          <p:cNvPr id="11" name="Freeform 10"/>
          <p:cNvSpPr/>
          <p:nvPr/>
        </p:nvSpPr>
        <p:spPr>
          <a:xfrm rot="21600000">
            <a:off x="5342384" y="4826342"/>
            <a:ext cx="1258451" cy="281239"/>
          </a:xfrm>
          <a:custGeom>
            <a:avLst/>
            <a:gdLst>
              <a:gd name="connsiteX0" fmla="*/ 0 w 809858"/>
              <a:gd name="connsiteY0" fmla="*/ 111229 h 222457"/>
              <a:gd name="connsiteX1" fmla="*/ 111229 w 809858"/>
              <a:gd name="connsiteY1" fmla="*/ 0 h 222457"/>
              <a:gd name="connsiteX2" fmla="*/ 111229 w 809858"/>
              <a:gd name="connsiteY2" fmla="*/ 55614 h 222457"/>
              <a:gd name="connsiteX3" fmla="*/ 698630 w 809858"/>
              <a:gd name="connsiteY3" fmla="*/ 55614 h 222457"/>
              <a:gd name="connsiteX4" fmla="*/ 698630 w 809858"/>
              <a:gd name="connsiteY4" fmla="*/ 0 h 222457"/>
              <a:gd name="connsiteX5" fmla="*/ 809858 w 809858"/>
              <a:gd name="connsiteY5" fmla="*/ 111229 h 222457"/>
              <a:gd name="connsiteX6" fmla="*/ 698630 w 809858"/>
              <a:gd name="connsiteY6" fmla="*/ 222457 h 222457"/>
              <a:gd name="connsiteX7" fmla="*/ 698630 w 809858"/>
              <a:gd name="connsiteY7" fmla="*/ 166843 h 222457"/>
              <a:gd name="connsiteX8" fmla="*/ 111229 w 809858"/>
              <a:gd name="connsiteY8" fmla="*/ 166843 h 222457"/>
              <a:gd name="connsiteX9" fmla="*/ 111229 w 809858"/>
              <a:gd name="connsiteY9" fmla="*/ 222457 h 222457"/>
              <a:gd name="connsiteX10" fmla="*/ 0 w 809858"/>
              <a:gd name="connsiteY10" fmla="*/ 111229 h 22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9858" h="222457">
                <a:moveTo>
                  <a:pt x="809858" y="111228"/>
                </a:moveTo>
                <a:lnTo>
                  <a:pt x="698629" y="222456"/>
                </a:lnTo>
                <a:lnTo>
                  <a:pt x="698629" y="166843"/>
                </a:lnTo>
                <a:lnTo>
                  <a:pt x="111228" y="166843"/>
                </a:lnTo>
                <a:lnTo>
                  <a:pt x="111228" y="222456"/>
                </a:lnTo>
                <a:lnTo>
                  <a:pt x="0" y="111228"/>
                </a:lnTo>
                <a:lnTo>
                  <a:pt x="111228" y="1"/>
                </a:lnTo>
                <a:lnTo>
                  <a:pt x="111228" y="55614"/>
                </a:lnTo>
                <a:lnTo>
                  <a:pt x="698629" y="55614"/>
                </a:lnTo>
                <a:lnTo>
                  <a:pt x="698629" y="1"/>
                </a:lnTo>
                <a:lnTo>
                  <a:pt x="809858" y="111228"/>
                </a:lnTo>
                <a:close/>
              </a:path>
            </a:pathLst>
          </a:custGeom>
          <a:solidFill>
            <a:srgbClr val="FF6600"/>
          </a:solidFill>
        </p:spPr>
        <p:style>
          <a:lnRef idx="0">
            <a:schemeClr val="lt1">
              <a:hueOff val="0"/>
              <a:satOff val="0"/>
              <a:lumOff val="0"/>
              <a:alphaOff val="0"/>
            </a:schemeClr>
          </a:lnRef>
          <a:fillRef idx="1">
            <a:schemeClr val="accent5">
              <a:hueOff val="2571418"/>
              <a:satOff val="5874"/>
              <a:lumOff val="-16274"/>
              <a:alphaOff val="0"/>
            </a:schemeClr>
          </a:fillRef>
          <a:effectRef idx="1">
            <a:schemeClr val="accent5">
              <a:hueOff val="2571418"/>
              <a:satOff val="5874"/>
              <a:lumOff val="-16274"/>
              <a:alphaOff val="0"/>
            </a:schemeClr>
          </a:effectRef>
          <a:fontRef idx="minor">
            <a:schemeClr val="lt1"/>
          </a:fontRef>
        </p:style>
        <p:txBody>
          <a:bodyPr lIns="56880" tIns="37920" rIns="1" bIns="37919" spcCol="1083" anchor="ctr"/>
          <a:lstStyle/>
          <a:p>
            <a:pPr algn="ctr" defTabSz="378854">
              <a:lnSpc>
                <a:spcPct val="90000"/>
              </a:lnSpc>
              <a:spcAft>
                <a:spcPct val="35000"/>
              </a:spcAft>
              <a:defRPr/>
            </a:pPr>
            <a:endParaRPr lang="en-US" sz="900" dirty="0">
              <a:latin typeface="Cambria" panose="02040503050406030204" pitchFamily="18" charset="0"/>
            </a:endParaRPr>
          </a:p>
        </p:txBody>
      </p:sp>
      <p:sp>
        <p:nvSpPr>
          <p:cNvPr id="12" name="Freeform 11"/>
          <p:cNvSpPr/>
          <p:nvPr/>
        </p:nvSpPr>
        <p:spPr>
          <a:xfrm>
            <a:off x="2319996" y="4019762"/>
            <a:ext cx="2951435" cy="1613162"/>
          </a:xfrm>
          <a:custGeom>
            <a:avLst/>
            <a:gdLst>
              <a:gd name="connsiteX0" fmla="*/ 0 w 1722462"/>
              <a:gd name="connsiteY0" fmla="*/ 861231 h 1722462"/>
              <a:gd name="connsiteX1" fmla="*/ 252250 w 1722462"/>
              <a:gd name="connsiteY1" fmla="*/ 252249 h 1722462"/>
              <a:gd name="connsiteX2" fmla="*/ 861233 w 1722462"/>
              <a:gd name="connsiteY2" fmla="*/ 1 h 1722462"/>
              <a:gd name="connsiteX3" fmla="*/ 1470215 w 1722462"/>
              <a:gd name="connsiteY3" fmla="*/ 252251 h 1722462"/>
              <a:gd name="connsiteX4" fmla="*/ 1722463 w 1722462"/>
              <a:gd name="connsiteY4" fmla="*/ 861234 h 1722462"/>
              <a:gd name="connsiteX5" fmla="*/ 1470214 w 1722462"/>
              <a:gd name="connsiteY5" fmla="*/ 1470216 h 1722462"/>
              <a:gd name="connsiteX6" fmla="*/ 861231 w 1722462"/>
              <a:gd name="connsiteY6" fmla="*/ 1722465 h 1722462"/>
              <a:gd name="connsiteX7" fmla="*/ 252249 w 1722462"/>
              <a:gd name="connsiteY7" fmla="*/ 1470216 h 1722462"/>
              <a:gd name="connsiteX8" fmla="*/ 1 w 1722462"/>
              <a:gd name="connsiteY8" fmla="*/ 861233 h 1722462"/>
              <a:gd name="connsiteX9" fmla="*/ 0 w 1722462"/>
              <a:gd name="connsiteY9" fmla="*/ 861231 h 172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2462" h="1722462">
                <a:moveTo>
                  <a:pt x="0" y="861231"/>
                </a:moveTo>
                <a:cubicBezTo>
                  <a:pt x="0" y="632818"/>
                  <a:pt x="90737" y="413761"/>
                  <a:pt x="252250" y="252249"/>
                </a:cubicBezTo>
                <a:cubicBezTo>
                  <a:pt x="413762" y="90737"/>
                  <a:pt x="632820" y="1"/>
                  <a:pt x="861233" y="1"/>
                </a:cubicBezTo>
                <a:cubicBezTo>
                  <a:pt x="1089646" y="1"/>
                  <a:pt x="1308703" y="90738"/>
                  <a:pt x="1470215" y="252251"/>
                </a:cubicBezTo>
                <a:cubicBezTo>
                  <a:pt x="1631727" y="413763"/>
                  <a:pt x="1722463" y="632821"/>
                  <a:pt x="1722463" y="861234"/>
                </a:cubicBezTo>
                <a:cubicBezTo>
                  <a:pt x="1722463" y="1089647"/>
                  <a:pt x="1631726" y="1308704"/>
                  <a:pt x="1470214" y="1470216"/>
                </a:cubicBezTo>
                <a:cubicBezTo>
                  <a:pt x="1308702" y="1631728"/>
                  <a:pt x="1089644" y="1722465"/>
                  <a:pt x="861231" y="1722465"/>
                </a:cubicBezTo>
                <a:cubicBezTo>
                  <a:pt x="632818" y="1722465"/>
                  <a:pt x="413761" y="1631728"/>
                  <a:pt x="252249" y="1470216"/>
                </a:cubicBezTo>
                <a:cubicBezTo>
                  <a:pt x="90737" y="1308704"/>
                  <a:pt x="1" y="1089646"/>
                  <a:pt x="1" y="861233"/>
                </a:cubicBezTo>
                <a:cubicBezTo>
                  <a:pt x="1" y="861232"/>
                  <a:pt x="0" y="861232"/>
                  <a:pt x="0" y="861231"/>
                </a:cubicBezTo>
                <a:close/>
              </a:path>
            </a:pathLst>
          </a:custGeom>
          <a:solidFill>
            <a:srgbClr val="FFC000"/>
          </a:solidFill>
        </p:spPr>
        <p:style>
          <a:lnRef idx="3">
            <a:schemeClr val="lt1">
              <a:hueOff val="0"/>
              <a:satOff val="0"/>
              <a:lumOff val="0"/>
              <a:alphaOff val="0"/>
            </a:schemeClr>
          </a:lnRef>
          <a:fillRef idx="1">
            <a:schemeClr val="accent5">
              <a:hueOff val="5142836"/>
              <a:satOff val="11748"/>
              <a:lumOff val="-32549"/>
              <a:alphaOff val="0"/>
            </a:schemeClr>
          </a:fillRef>
          <a:effectRef idx="1">
            <a:schemeClr val="accent5">
              <a:hueOff val="5142836"/>
              <a:satOff val="11748"/>
              <a:lumOff val="-32549"/>
              <a:alphaOff val="0"/>
            </a:schemeClr>
          </a:effectRef>
          <a:fontRef idx="minor">
            <a:schemeClr val="lt1"/>
          </a:fontRef>
        </p:style>
        <p:txBody>
          <a:bodyPr lIns="251791" tIns="251791" rIns="251791" bIns="251791" spcCol="1083" anchor="ctr"/>
          <a:lstStyle/>
          <a:p>
            <a:pPr algn="ctr" defTabSz="1288103">
              <a:lnSpc>
                <a:spcPct val="90000"/>
              </a:lnSpc>
              <a:spcAft>
                <a:spcPct val="35000"/>
              </a:spcAft>
              <a:defRPr/>
            </a:pPr>
            <a:r>
              <a:rPr lang="en-US" sz="2900" dirty="0" err="1">
                <a:solidFill>
                  <a:schemeClr val="tx1"/>
                </a:solidFill>
                <a:latin typeface="Cambria" panose="02040503050406030204" pitchFamily="18" charset="0"/>
              </a:rPr>
              <a:t>Học</a:t>
            </a:r>
            <a:r>
              <a:rPr lang="en-US" sz="2900" dirty="0">
                <a:solidFill>
                  <a:schemeClr val="tx1"/>
                </a:solidFill>
                <a:latin typeface="Cambria" panose="02040503050406030204" pitchFamily="18" charset="0"/>
              </a:rPr>
              <a:t> </a:t>
            </a:r>
            <a:r>
              <a:rPr lang="en-US" sz="2900" dirty="0" err="1">
                <a:solidFill>
                  <a:schemeClr val="tx1"/>
                </a:solidFill>
                <a:latin typeface="Cambria" panose="02040503050406030204" pitchFamily="18" charset="0"/>
              </a:rPr>
              <a:t>viên</a:t>
            </a:r>
            <a:r>
              <a:rPr lang="en-US" sz="2900" dirty="0">
                <a:solidFill>
                  <a:schemeClr val="tx1"/>
                </a:solidFill>
                <a:latin typeface="Cambria" panose="02040503050406030204" pitchFamily="18" charset="0"/>
              </a:rPr>
              <a:t> </a:t>
            </a:r>
          </a:p>
        </p:txBody>
      </p:sp>
      <p:sp>
        <p:nvSpPr>
          <p:cNvPr id="13" name="Freeform 12"/>
          <p:cNvSpPr/>
          <p:nvPr/>
        </p:nvSpPr>
        <p:spPr>
          <a:xfrm rot="18000000">
            <a:off x="4254543" y="3563381"/>
            <a:ext cx="746366" cy="326541"/>
          </a:xfrm>
          <a:custGeom>
            <a:avLst/>
            <a:gdLst>
              <a:gd name="connsiteX0" fmla="*/ 0 w 798271"/>
              <a:gd name="connsiteY0" fmla="*/ 95353 h 190705"/>
              <a:gd name="connsiteX1" fmla="*/ 95353 w 798271"/>
              <a:gd name="connsiteY1" fmla="*/ 0 h 190705"/>
              <a:gd name="connsiteX2" fmla="*/ 95353 w 798271"/>
              <a:gd name="connsiteY2" fmla="*/ 47676 h 190705"/>
              <a:gd name="connsiteX3" fmla="*/ 702919 w 798271"/>
              <a:gd name="connsiteY3" fmla="*/ 47676 h 190705"/>
              <a:gd name="connsiteX4" fmla="*/ 702919 w 798271"/>
              <a:gd name="connsiteY4" fmla="*/ 0 h 190705"/>
              <a:gd name="connsiteX5" fmla="*/ 798271 w 798271"/>
              <a:gd name="connsiteY5" fmla="*/ 95353 h 190705"/>
              <a:gd name="connsiteX6" fmla="*/ 702919 w 798271"/>
              <a:gd name="connsiteY6" fmla="*/ 190705 h 190705"/>
              <a:gd name="connsiteX7" fmla="*/ 702919 w 798271"/>
              <a:gd name="connsiteY7" fmla="*/ 143029 h 190705"/>
              <a:gd name="connsiteX8" fmla="*/ 95353 w 798271"/>
              <a:gd name="connsiteY8" fmla="*/ 143029 h 190705"/>
              <a:gd name="connsiteX9" fmla="*/ 95353 w 798271"/>
              <a:gd name="connsiteY9" fmla="*/ 190705 h 190705"/>
              <a:gd name="connsiteX10" fmla="*/ 0 w 798271"/>
              <a:gd name="connsiteY10" fmla="*/ 95353 h 19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8271" h="190705">
                <a:moveTo>
                  <a:pt x="0" y="95353"/>
                </a:moveTo>
                <a:lnTo>
                  <a:pt x="95353" y="0"/>
                </a:lnTo>
                <a:lnTo>
                  <a:pt x="95353" y="47676"/>
                </a:lnTo>
                <a:lnTo>
                  <a:pt x="702919" y="47676"/>
                </a:lnTo>
                <a:lnTo>
                  <a:pt x="702919" y="0"/>
                </a:lnTo>
                <a:lnTo>
                  <a:pt x="798271" y="95353"/>
                </a:lnTo>
                <a:lnTo>
                  <a:pt x="702919" y="190705"/>
                </a:lnTo>
                <a:lnTo>
                  <a:pt x="702919" y="143029"/>
                </a:lnTo>
                <a:lnTo>
                  <a:pt x="95353" y="143029"/>
                </a:lnTo>
                <a:lnTo>
                  <a:pt x="95353" y="190705"/>
                </a:lnTo>
                <a:lnTo>
                  <a:pt x="0" y="95353"/>
                </a:lnTo>
                <a:close/>
              </a:path>
            </a:pathLst>
          </a:custGeom>
          <a:solidFill>
            <a:srgbClr val="FF6600"/>
          </a:solidFill>
        </p:spPr>
        <p:style>
          <a:lnRef idx="0">
            <a:schemeClr val="lt1">
              <a:hueOff val="0"/>
              <a:satOff val="0"/>
              <a:lumOff val="0"/>
              <a:alphaOff val="0"/>
            </a:schemeClr>
          </a:lnRef>
          <a:fillRef idx="1">
            <a:schemeClr val="accent5">
              <a:hueOff val="5142836"/>
              <a:satOff val="11748"/>
              <a:lumOff val="-32549"/>
              <a:alphaOff val="0"/>
            </a:schemeClr>
          </a:fillRef>
          <a:effectRef idx="1">
            <a:schemeClr val="accent5">
              <a:hueOff val="5142836"/>
              <a:satOff val="11748"/>
              <a:lumOff val="-32549"/>
              <a:alphaOff val="0"/>
            </a:schemeClr>
          </a:effectRef>
          <a:fontRef idx="minor">
            <a:schemeClr val="lt1"/>
          </a:fontRef>
        </p:style>
        <p:txBody>
          <a:bodyPr lIns="-1" tIns="32507" rIns="48761" bIns="32507" spcCol="1083" anchor="ctr"/>
          <a:lstStyle/>
          <a:p>
            <a:pPr algn="ctr" defTabSz="303083">
              <a:lnSpc>
                <a:spcPct val="90000"/>
              </a:lnSpc>
              <a:spcAft>
                <a:spcPct val="35000"/>
              </a:spcAft>
              <a:defRPr/>
            </a:pPr>
            <a:endParaRPr lang="en-US" sz="700" dirty="0">
              <a:latin typeface="Cambria" panose="02040503050406030204" pitchFamily="18" charset="0"/>
            </a:endParaRPr>
          </a:p>
        </p:txBody>
      </p:sp>
      <p:sp>
        <p:nvSpPr>
          <p:cNvPr id="15" name="Curved Right Arrow 14"/>
          <p:cNvSpPr/>
          <p:nvPr/>
        </p:nvSpPr>
        <p:spPr>
          <a:xfrm rot="20284392">
            <a:off x="1443234" y="2765761"/>
            <a:ext cx="807240" cy="1668908"/>
          </a:xfrm>
          <a:prstGeom prst="curvedRight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lIns="77933" tIns="38967" rIns="77933" bIns="38967" anchor="ctr"/>
          <a:lstStyle/>
          <a:p>
            <a:pPr algn="ctr">
              <a:defRPr/>
            </a:pPr>
            <a:endParaRPr lang="en-US" dirty="0">
              <a:solidFill>
                <a:schemeClr val="tx1"/>
              </a:solidFill>
              <a:latin typeface="Cambria" panose="02040503050406030204" pitchFamily="18" charset="0"/>
            </a:endParaRPr>
          </a:p>
        </p:txBody>
      </p:sp>
      <p:sp>
        <p:nvSpPr>
          <p:cNvPr id="3" name="Freeform 12">
            <a:extLst>
              <a:ext uri="{FF2B5EF4-FFF2-40B4-BE49-F238E27FC236}">
                <a16:creationId xmlns:a16="http://schemas.microsoft.com/office/drawing/2014/main" id="{45BC21A0-FF96-EA08-7794-19E6A841502A}"/>
              </a:ext>
            </a:extLst>
          </p:cNvPr>
          <p:cNvSpPr/>
          <p:nvPr/>
        </p:nvSpPr>
        <p:spPr>
          <a:xfrm rot="14722002">
            <a:off x="6791284" y="3593787"/>
            <a:ext cx="746366" cy="326541"/>
          </a:xfrm>
          <a:custGeom>
            <a:avLst/>
            <a:gdLst>
              <a:gd name="connsiteX0" fmla="*/ 0 w 798271"/>
              <a:gd name="connsiteY0" fmla="*/ 95353 h 190705"/>
              <a:gd name="connsiteX1" fmla="*/ 95353 w 798271"/>
              <a:gd name="connsiteY1" fmla="*/ 0 h 190705"/>
              <a:gd name="connsiteX2" fmla="*/ 95353 w 798271"/>
              <a:gd name="connsiteY2" fmla="*/ 47676 h 190705"/>
              <a:gd name="connsiteX3" fmla="*/ 702919 w 798271"/>
              <a:gd name="connsiteY3" fmla="*/ 47676 h 190705"/>
              <a:gd name="connsiteX4" fmla="*/ 702919 w 798271"/>
              <a:gd name="connsiteY4" fmla="*/ 0 h 190705"/>
              <a:gd name="connsiteX5" fmla="*/ 798271 w 798271"/>
              <a:gd name="connsiteY5" fmla="*/ 95353 h 190705"/>
              <a:gd name="connsiteX6" fmla="*/ 702919 w 798271"/>
              <a:gd name="connsiteY6" fmla="*/ 190705 h 190705"/>
              <a:gd name="connsiteX7" fmla="*/ 702919 w 798271"/>
              <a:gd name="connsiteY7" fmla="*/ 143029 h 190705"/>
              <a:gd name="connsiteX8" fmla="*/ 95353 w 798271"/>
              <a:gd name="connsiteY8" fmla="*/ 143029 h 190705"/>
              <a:gd name="connsiteX9" fmla="*/ 95353 w 798271"/>
              <a:gd name="connsiteY9" fmla="*/ 190705 h 190705"/>
              <a:gd name="connsiteX10" fmla="*/ 0 w 798271"/>
              <a:gd name="connsiteY10" fmla="*/ 95353 h 19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8271" h="190705">
                <a:moveTo>
                  <a:pt x="0" y="95353"/>
                </a:moveTo>
                <a:lnTo>
                  <a:pt x="95353" y="0"/>
                </a:lnTo>
                <a:lnTo>
                  <a:pt x="95353" y="47676"/>
                </a:lnTo>
                <a:lnTo>
                  <a:pt x="702919" y="47676"/>
                </a:lnTo>
                <a:lnTo>
                  <a:pt x="702919" y="0"/>
                </a:lnTo>
                <a:lnTo>
                  <a:pt x="798271" y="95353"/>
                </a:lnTo>
                <a:lnTo>
                  <a:pt x="702919" y="190705"/>
                </a:lnTo>
                <a:lnTo>
                  <a:pt x="702919" y="143029"/>
                </a:lnTo>
                <a:lnTo>
                  <a:pt x="95353" y="143029"/>
                </a:lnTo>
                <a:lnTo>
                  <a:pt x="95353" y="190705"/>
                </a:lnTo>
                <a:lnTo>
                  <a:pt x="0" y="95353"/>
                </a:lnTo>
                <a:close/>
              </a:path>
            </a:pathLst>
          </a:custGeom>
          <a:solidFill>
            <a:srgbClr val="FF6600"/>
          </a:solidFill>
        </p:spPr>
        <p:style>
          <a:lnRef idx="0">
            <a:schemeClr val="lt1">
              <a:hueOff val="0"/>
              <a:satOff val="0"/>
              <a:lumOff val="0"/>
              <a:alphaOff val="0"/>
            </a:schemeClr>
          </a:lnRef>
          <a:fillRef idx="1">
            <a:schemeClr val="accent5">
              <a:hueOff val="5142836"/>
              <a:satOff val="11748"/>
              <a:lumOff val="-32549"/>
              <a:alphaOff val="0"/>
            </a:schemeClr>
          </a:fillRef>
          <a:effectRef idx="1">
            <a:schemeClr val="accent5">
              <a:hueOff val="5142836"/>
              <a:satOff val="11748"/>
              <a:lumOff val="-32549"/>
              <a:alphaOff val="0"/>
            </a:schemeClr>
          </a:effectRef>
          <a:fontRef idx="minor">
            <a:schemeClr val="lt1"/>
          </a:fontRef>
        </p:style>
        <p:txBody>
          <a:bodyPr lIns="-1" tIns="32507" rIns="48761" bIns="32507" spcCol="1083" anchor="ctr"/>
          <a:lstStyle/>
          <a:p>
            <a:pPr algn="ctr" defTabSz="303083">
              <a:lnSpc>
                <a:spcPct val="90000"/>
              </a:lnSpc>
              <a:spcAft>
                <a:spcPct val="35000"/>
              </a:spcAft>
              <a:defRPr/>
            </a:pPr>
            <a:endParaRPr lang="en-US" sz="700" dirty="0">
              <a:latin typeface="Cambria" panose="02040503050406030204" pitchFamily="18" charset="0"/>
            </a:endParaRPr>
          </a:p>
        </p:txBody>
      </p:sp>
      <p:sp>
        <p:nvSpPr>
          <p:cNvPr id="5" name="Curved Left Arrow 13">
            <a:extLst>
              <a:ext uri="{FF2B5EF4-FFF2-40B4-BE49-F238E27FC236}">
                <a16:creationId xmlns:a16="http://schemas.microsoft.com/office/drawing/2014/main" id="{34DE8072-608C-4A80-0FBD-8CF81F059D9B}"/>
              </a:ext>
            </a:extLst>
          </p:cNvPr>
          <p:cNvSpPr/>
          <p:nvPr/>
        </p:nvSpPr>
        <p:spPr>
          <a:xfrm rot="2020055">
            <a:off x="10121816" y="3518024"/>
            <a:ext cx="794250" cy="1514889"/>
          </a:xfrm>
          <a:prstGeom prst="curvedLeft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lIns="77943" tIns="38972" rIns="77943" bIns="38972" anchor="ctr"/>
          <a:lstStyle/>
          <a:p>
            <a:pPr algn="ctr">
              <a:defRPr/>
            </a:pPr>
            <a:endParaRPr lang="en-US">
              <a:solidFill>
                <a:schemeClr val="tx1"/>
              </a:solidFill>
              <a:latin typeface="+mj-lt"/>
            </a:endParaRPr>
          </a:p>
        </p:txBody>
      </p:sp>
    </p:spTree>
    <p:extLst>
      <p:ext uri="{BB962C8B-B14F-4D97-AF65-F5344CB8AC3E}">
        <p14:creationId xmlns:p14="http://schemas.microsoft.com/office/powerpoint/2010/main" val="32613877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566351" y="1067472"/>
            <a:ext cx="10515600" cy="719756"/>
          </a:xfrm>
        </p:spPr>
        <p:txBody>
          <a:bodyPr>
            <a:normAutofit/>
          </a:bodyPr>
          <a:lstStyle/>
          <a:p>
            <a:pPr eaLnBrk="1" hangingPunct="1"/>
            <a:r>
              <a:rPr lang="en-US" altLang="en-US" dirty="0">
                <a:cs typeface="Arial" panose="020B0604020202020204" pitchFamily="34" charset="0"/>
              </a:rPr>
              <a:t>HỌC TRẢI NGHIỆM</a:t>
            </a:r>
          </a:p>
        </p:txBody>
      </p:sp>
      <p:graphicFrame>
        <p:nvGraphicFramePr>
          <p:cNvPr id="19" name="Diagram 18"/>
          <p:cNvGraphicFramePr/>
          <p:nvPr>
            <p:extLst>
              <p:ext uri="{D42A27DB-BD31-4B8C-83A1-F6EECF244321}">
                <p14:modId xmlns:p14="http://schemas.microsoft.com/office/powerpoint/2010/main" val="1526762092"/>
              </p:ext>
            </p:extLst>
          </p:nvPr>
        </p:nvGraphicFramePr>
        <p:xfrm>
          <a:off x="1525101" y="1320249"/>
          <a:ext cx="9460056" cy="54012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3480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graphicEl>
                                              <a:dgm id="{28E3B3FD-3DEA-48C2-9A38-34C2E4DACCBB}"/>
                                            </p:graphicEl>
                                          </p:spTgt>
                                        </p:tgtEl>
                                        <p:attrNameLst>
                                          <p:attrName>style.visibility</p:attrName>
                                        </p:attrNameLst>
                                      </p:cBhvr>
                                      <p:to>
                                        <p:strVal val="visible"/>
                                      </p:to>
                                    </p:set>
                                    <p:animEffect transition="in" filter="fade">
                                      <p:cBhvr>
                                        <p:cTn id="7" dur="2000"/>
                                        <p:tgtEl>
                                          <p:spTgt spid="19">
                                            <p:graphicEl>
                                              <a:dgm id="{28E3B3FD-3DEA-48C2-9A38-34C2E4DACCBB}"/>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graphicEl>
                                              <a:dgm id="{63BFFF13-695A-4634-A828-55F2EAD6338B}"/>
                                            </p:graphicEl>
                                          </p:spTgt>
                                        </p:tgtEl>
                                        <p:attrNameLst>
                                          <p:attrName>style.visibility</p:attrName>
                                        </p:attrNameLst>
                                      </p:cBhvr>
                                      <p:to>
                                        <p:strVal val="visible"/>
                                      </p:to>
                                    </p:set>
                                    <p:animEffect transition="in" filter="fade">
                                      <p:cBhvr>
                                        <p:cTn id="12" dur="2000"/>
                                        <p:tgtEl>
                                          <p:spTgt spid="19">
                                            <p:graphicEl>
                                              <a:dgm id="{63BFFF13-695A-4634-A828-55F2EAD6338B}"/>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graphicEl>
                                              <a:dgm id="{5CF62882-9801-482E-B0A9-A11BAEAC6311}"/>
                                            </p:graphicEl>
                                          </p:spTgt>
                                        </p:tgtEl>
                                        <p:attrNameLst>
                                          <p:attrName>style.visibility</p:attrName>
                                        </p:attrNameLst>
                                      </p:cBhvr>
                                      <p:to>
                                        <p:strVal val="visible"/>
                                      </p:to>
                                    </p:set>
                                    <p:animEffect transition="in" filter="fade">
                                      <p:cBhvr>
                                        <p:cTn id="15" dur="2000"/>
                                        <p:tgtEl>
                                          <p:spTgt spid="19">
                                            <p:graphicEl>
                                              <a:dgm id="{5CF62882-9801-482E-B0A9-A11BAEAC6311}"/>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graphicEl>
                                              <a:dgm id="{4FA90A17-8099-482F-9773-EF3892BA865D}"/>
                                            </p:graphicEl>
                                          </p:spTgt>
                                        </p:tgtEl>
                                        <p:attrNameLst>
                                          <p:attrName>style.visibility</p:attrName>
                                        </p:attrNameLst>
                                      </p:cBhvr>
                                      <p:to>
                                        <p:strVal val="visible"/>
                                      </p:to>
                                    </p:set>
                                    <p:animEffect transition="in" filter="fade">
                                      <p:cBhvr>
                                        <p:cTn id="20" dur="2000"/>
                                        <p:tgtEl>
                                          <p:spTgt spid="19">
                                            <p:graphicEl>
                                              <a:dgm id="{4FA90A17-8099-482F-9773-EF3892BA865D}"/>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graphicEl>
                                              <a:dgm id="{E785F519-02CA-4698-952C-4051EF46CAE7}"/>
                                            </p:graphicEl>
                                          </p:spTgt>
                                        </p:tgtEl>
                                        <p:attrNameLst>
                                          <p:attrName>style.visibility</p:attrName>
                                        </p:attrNameLst>
                                      </p:cBhvr>
                                      <p:to>
                                        <p:strVal val="visible"/>
                                      </p:to>
                                    </p:set>
                                    <p:animEffect transition="in" filter="fade">
                                      <p:cBhvr>
                                        <p:cTn id="23" dur="2000"/>
                                        <p:tgtEl>
                                          <p:spTgt spid="19">
                                            <p:graphicEl>
                                              <a:dgm id="{E785F519-02CA-4698-952C-4051EF46CAE7}"/>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9">
                                            <p:graphicEl>
                                              <a:dgm id="{C901FE66-7C2F-4FB9-97D2-8E5700A23B0F}"/>
                                            </p:graphicEl>
                                          </p:spTgt>
                                        </p:tgtEl>
                                        <p:attrNameLst>
                                          <p:attrName>style.visibility</p:attrName>
                                        </p:attrNameLst>
                                      </p:cBhvr>
                                      <p:to>
                                        <p:strVal val="visible"/>
                                      </p:to>
                                    </p:set>
                                    <p:animEffect transition="in" filter="fade">
                                      <p:cBhvr>
                                        <p:cTn id="28" dur="2000"/>
                                        <p:tgtEl>
                                          <p:spTgt spid="19">
                                            <p:graphicEl>
                                              <a:dgm id="{C901FE66-7C2F-4FB9-97D2-8E5700A23B0F}"/>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graphicEl>
                                              <a:dgm id="{7BDCAE3B-EE2D-4926-8727-EBF5DDEB40E2}"/>
                                            </p:graphicEl>
                                          </p:spTgt>
                                        </p:tgtEl>
                                        <p:attrNameLst>
                                          <p:attrName>style.visibility</p:attrName>
                                        </p:attrNameLst>
                                      </p:cBhvr>
                                      <p:to>
                                        <p:strVal val="visible"/>
                                      </p:to>
                                    </p:set>
                                    <p:animEffect transition="in" filter="fade">
                                      <p:cBhvr>
                                        <p:cTn id="31" dur="2000"/>
                                        <p:tgtEl>
                                          <p:spTgt spid="19">
                                            <p:graphicEl>
                                              <a:dgm id="{7BDCAE3B-EE2D-4926-8727-EBF5DDEB40E2}"/>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9">
                                            <p:graphicEl>
                                              <a:dgm id="{12EDC5E7-A088-46E7-9767-343AD42801B1}"/>
                                            </p:graphicEl>
                                          </p:spTgt>
                                        </p:tgtEl>
                                        <p:attrNameLst>
                                          <p:attrName>style.visibility</p:attrName>
                                        </p:attrNameLst>
                                      </p:cBhvr>
                                      <p:to>
                                        <p:strVal val="visible"/>
                                      </p:to>
                                    </p:set>
                                    <p:animEffect transition="in" filter="fade">
                                      <p:cBhvr>
                                        <p:cTn id="36" dur="2000"/>
                                        <p:tgtEl>
                                          <p:spTgt spid="19">
                                            <p:graphicEl>
                                              <a:dgm id="{12EDC5E7-A088-46E7-9767-343AD42801B1}"/>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graphicEl>
                                              <a:dgm id="{56D899B4-CD21-48CE-9576-93351B54AD4F}"/>
                                            </p:graphicEl>
                                          </p:spTgt>
                                        </p:tgtEl>
                                        <p:attrNameLst>
                                          <p:attrName>style.visibility</p:attrName>
                                        </p:attrNameLst>
                                      </p:cBhvr>
                                      <p:to>
                                        <p:strVal val="visible"/>
                                      </p:to>
                                    </p:set>
                                    <p:animEffect transition="in" filter="fade">
                                      <p:cBhvr>
                                        <p:cTn id="39" dur="2000"/>
                                        <p:tgtEl>
                                          <p:spTgt spid="19">
                                            <p:graphicEl>
                                              <a:dgm id="{56D899B4-CD21-48CE-9576-93351B54AD4F}"/>
                                            </p:graphic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graphicEl>
                                              <a:dgm id="{C97B1B23-F003-4832-BEAF-32AD254ABAC2}"/>
                                            </p:graphicEl>
                                          </p:spTgt>
                                        </p:tgtEl>
                                        <p:attrNameLst>
                                          <p:attrName>style.visibility</p:attrName>
                                        </p:attrNameLst>
                                      </p:cBhvr>
                                      <p:to>
                                        <p:strVal val="visible"/>
                                      </p:to>
                                    </p:set>
                                    <p:animEffect transition="in" filter="fade">
                                      <p:cBhvr>
                                        <p:cTn id="42" dur="2000"/>
                                        <p:tgtEl>
                                          <p:spTgt spid="19">
                                            <p:graphicEl>
                                              <a:dgm id="{C97B1B23-F003-4832-BEAF-32AD254ABAC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Sub>
          <a:bldDgm bld="one"/>
        </p:bldSub>
      </p:bldGraphic>
    </p:bldLst>
  </p:timing>
</p:sld>
</file>

<file path=ppt/theme/theme1.xml><?xml version="1.0" encoding="utf-8"?>
<a:theme xmlns:a="http://schemas.openxmlformats.org/drawingml/2006/main" name="Office Theme">
  <a:themeElements>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665</TotalTime>
  <Words>4182</Words>
  <Application>Microsoft Office PowerPoint</Application>
  <PresentationFormat>Widescreen</PresentationFormat>
  <Paragraphs>293</Paragraphs>
  <Slides>30</Slides>
  <Notes>18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Arial</vt:lpstr>
      <vt:lpstr>Calibri</vt:lpstr>
      <vt:lpstr>Cambria</vt:lpstr>
      <vt:lpstr>Noto Sans Symbols</vt:lpstr>
      <vt:lpstr>Tahoma</vt:lpstr>
      <vt:lpstr>VNI-Aptima</vt:lpstr>
      <vt:lpstr>Wingdings</vt:lpstr>
      <vt:lpstr>Office Theme</vt:lpstr>
      <vt:lpstr>PowerPoint Presentation</vt:lpstr>
      <vt:lpstr>PHƯƠNG PHÁP VÀ CÔNG CỤ ĐÀO TẠO HIỆU QUẢ</vt:lpstr>
      <vt:lpstr>PowerPoint Presentation</vt:lpstr>
      <vt:lpstr>PowerPoint Presentation</vt:lpstr>
      <vt:lpstr>PowerPoint Presentation</vt:lpstr>
      <vt:lpstr>KHÁI NIỆM VỀ PHƯƠNG PHÁP ĐÀO TẠO TIÊN TIẾN</vt:lpstr>
      <vt:lpstr>LẤY HỌC VIÊN LÀM TRỌNG TÂM</vt:lpstr>
      <vt:lpstr> HỌC TƯƠNG TÁC/THAM GIA TÍCH CỰC</vt:lpstr>
      <vt:lpstr>HỌC TRẢI NGHIỆM</vt:lpstr>
      <vt:lpstr>PowerPoint Presentation</vt:lpstr>
      <vt:lpstr>TẠI SAO CẦN DÙNG PHƯƠNG TIỆN TRỢ GIẢNG?</vt:lpstr>
      <vt:lpstr>CÁC LOẠI TRANG THIẾT BỊ VÀ GIÁO CỤ TRỰC QUAN</vt:lpstr>
      <vt:lpstr>HÌNH ẢNH HỖ TRỢ TÍCH CỰC</vt:lpstr>
      <vt:lpstr>NGUYÊN TẮC THIẾT KẾ SLIDE</vt:lpstr>
      <vt:lpstr>KỸ THUẬT TRÌNH CHIẾU SLIDE</vt:lpstr>
      <vt:lpstr>BẢNG GIẤY (FLIPCHART)</vt:lpstr>
      <vt:lpstr>MỘT VÀI LƯU Ý KHI DÙNG BẢNG GIẤY</vt:lpstr>
      <vt:lpstr>THỰC HÀNH: TRÌNH BÀY DỰ ÁN TÀI TRỢ XANH VÀ KẾT QUẢ M&amp;V</vt:lpstr>
      <vt:lpstr>PowerPoint Presentation</vt:lpstr>
      <vt:lpstr>CÁC CÔNG CỤ HỖ TRỢ ĐÀO TẠO NỘI BỘ</vt:lpstr>
      <vt:lpstr>VÍ DỤ: QUIZ</vt:lpstr>
      <vt:lpstr>VÍ VỤ: Role-playing (đóng vai) </vt:lpstr>
      <vt:lpstr>VÍ DỤ: Case studies (nghiên cứu tình huống) </vt:lpstr>
      <vt:lpstr>XÁC ĐỊNH NHÓM HỌC VIÊN MỤC TIÊU</vt:lpstr>
      <vt:lpstr>LẬP MỤC TIÊU ĐÀO TẠO THEO NGUYÊN LÝ SMART</vt:lpstr>
      <vt:lpstr>PowerPoint Presentation</vt:lpstr>
      <vt:lpstr>CÁC NGUỒN HỖ TRỢ GIẢNG VIÊN</vt:lpstr>
      <vt:lpstr>CHUẨN BỊ KẾ HOẠCH BÀI GIẢNG</vt:lpstr>
      <vt:lpstr>KẾ HOẠCH BÀI GIẢNG</vt:lpstr>
      <vt:lpstr>THỰC HÀNH: Thiết kế Outline một buổi đào tạo về chủ đề ESG/EE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Đào tạo nâng cao năng lực cho các Tổ chức Tài chính Tham gia (PFIs) và Đơn vị Thực hiện Chương trình (PIE)</dc:title>
  <dc:creator>Nguyễn Hồng Ngọc</dc:creator>
  <cp:lastModifiedBy>Lan Cao</cp:lastModifiedBy>
  <cp:revision>24</cp:revision>
  <dcterms:created xsi:type="dcterms:W3CDTF">2025-06-04T22:55:20Z</dcterms:created>
  <dcterms:modified xsi:type="dcterms:W3CDTF">2025-12-26T07:44:35Z</dcterms:modified>
</cp:coreProperties>
</file>